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3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mair Rajpoot" userId="a6c2053b6de99a7f" providerId="LiveId" clId="{15BEB823-FE6B-4042-8D56-DF0A5C584710}"/>
    <pc:docChg chg="undo custSel addSld delSld modSld">
      <pc:chgData name="Umair Rajpoot" userId="a6c2053b6de99a7f" providerId="LiveId" clId="{15BEB823-FE6B-4042-8D56-DF0A5C584710}" dt="2024-09-26T00:18:39.589" v="3180"/>
      <pc:docMkLst>
        <pc:docMk/>
      </pc:docMkLst>
      <pc:sldChg chg="addSp delSp modSp new mod modTransition modAnim">
        <pc:chgData name="Umair Rajpoot" userId="a6c2053b6de99a7f" providerId="LiveId" clId="{15BEB823-FE6B-4042-8D56-DF0A5C584710}" dt="2024-09-26T00:03:14.124" v="3120"/>
        <pc:sldMkLst>
          <pc:docMk/>
          <pc:sldMk cId="2207619929" sldId="256"/>
        </pc:sldMkLst>
        <pc:spChg chg="add del mod">
          <ac:chgData name="Umair Rajpoot" userId="a6c2053b6de99a7f" providerId="LiveId" clId="{15BEB823-FE6B-4042-8D56-DF0A5C584710}" dt="2024-09-25T15:53:50.877" v="137" actId="21"/>
          <ac:spMkLst>
            <pc:docMk/>
            <pc:sldMk cId="2207619929" sldId="256"/>
            <ac:spMk id="9" creationId="{F88396FB-0ED2-C1B5-A4A2-4EF36D53B7DC}"/>
          </ac:spMkLst>
        </pc:spChg>
        <pc:spChg chg="add mod">
          <ac:chgData name="Umair Rajpoot" userId="a6c2053b6de99a7f" providerId="LiveId" clId="{15BEB823-FE6B-4042-8D56-DF0A5C584710}" dt="2024-09-25T16:51:02.627" v="193" actId="122"/>
          <ac:spMkLst>
            <pc:docMk/>
            <pc:sldMk cId="2207619929" sldId="256"/>
            <ac:spMk id="16" creationId="{6975B7E0-4277-E11F-19DB-23595BEDEB08}"/>
          </ac:spMkLst>
        </pc:spChg>
        <pc:picChg chg="add del mod">
          <ac:chgData name="Umair Rajpoot" userId="a6c2053b6de99a7f" providerId="LiveId" clId="{15BEB823-FE6B-4042-8D56-DF0A5C584710}" dt="2024-09-25T14:42:10.422" v="82" actId="478"/>
          <ac:picMkLst>
            <pc:docMk/>
            <pc:sldMk cId="2207619929" sldId="256"/>
            <ac:picMk id="5" creationId="{9023B355-8AE5-E620-764F-95189BDD62B2}"/>
          </ac:picMkLst>
        </pc:picChg>
        <pc:picChg chg="add del mod">
          <ac:chgData name="Umair Rajpoot" userId="a6c2053b6de99a7f" providerId="LiveId" clId="{15BEB823-FE6B-4042-8D56-DF0A5C584710}" dt="2024-09-25T14:52:33.547" v="88" actId="478"/>
          <ac:picMkLst>
            <pc:docMk/>
            <pc:sldMk cId="2207619929" sldId="256"/>
            <ac:picMk id="6" creationId="{4EAC147B-31A9-F5CF-EC90-6063345784FD}"/>
          </ac:picMkLst>
        </pc:picChg>
        <pc:picChg chg="add del mod">
          <ac:chgData name="Umair Rajpoot" userId="a6c2053b6de99a7f" providerId="LiveId" clId="{15BEB823-FE6B-4042-8D56-DF0A5C584710}" dt="2024-09-25T15:53:35.352" v="134" actId="478"/>
          <ac:picMkLst>
            <pc:docMk/>
            <pc:sldMk cId="2207619929" sldId="256"/>
            <ac:picMk id="8" creationId="{68969D4F-8027-56A2-CE90-44722C4B5C1C}"/>
          </ac:picMkLst>
        </pc:picChg>
        <pc:picChg chg="add del mod">
          <ac:chgData name="Umair Rajpoot" userId="a6c2053b6de99a7f" providerId="LiveId" clId="{15BEB823-FE6B-4042-8D56-DF0A5C584710}" dt="2024-09-25T15:54:30.901" v="139" actId="478"/>
          <ac:picMkLst>
            <pc:docMk/>
            <pc:sldMk cId="2207619929" sldId="256"/>
            <ac:picMk id="11" creationId="{8BE45D69-11A3-45E0-FFCF-32C64B1D5418}"/>
          </ac:picMkLst>
        </pc:picChg>
        <pc:picChg chg="add mod">
          <ac:chgData name="Umair Rajpoot" userId="a6c2053b6de99a7f" providerId="LiveId" clId="{15BEB823-FE6B-4042-8D56-DF0A5C584710}" dt="2024-09-25T16:48:21.150" v="145" actId="14100"/>
          <ac:picMkLst>
            <pc:docMk/>
            <pc:sldMk cId="2207619929" sldId="256"/>
            <ac:picMk id="13" creationId="{0D1A324A-3062-3048-BBBB-BB265FC05DFF}"/>
          </ac:picMkLst>
        </pc:picChg>
        <pc:picChg chg="add mod">
          <ac:chgData name="Umair Rajpoot" userId="a6c2053b6de99a7f" providerId="LiveId" clId="{15BEB823-FE6B-4042-8D56-DF0A5C584710}" dt="2024-09-25T16:50:05.215" v="186" actId="1076"/>
          <ac:picMkLst>
            <pc:docMk/>
            <pc:sldMk cId="2207619929" sldId="256"/>
            <ac:picMk id="15" creationId="{889ECF92-F6AB-BFA0-E562-C37727F2340C}"/>
          </ac:picMkLst>
        </pc:picChg>
        <pc:picChg chg="add mod ord">
          <ac:chgData name="Umair Rajpoot" userId="a6c2053b6de99a7f" providerId="LiveId" clId="{15BEB823-FE6B-4042-8D56-DF0A5C584710}" dt="2024-09-25T23:57:03.881" v="3090" actId="167"/>
          <ac:picMkLst>
            <pc:docMk/>
            <pc:sldMk cId="2207619929" sldId="256"/>
            <ac:picMk id="17" creationId="{B6D4B1C6-88EB-D189-181B-464142BA9301}"/>
          </ac:picMkLst>
        </pc:picChg>
      </pc:sldChg>
      <pc:sldChg chg="addSp delSp modSp new add del mod modTransition modAnim">
        <pc:chgData name="Umair Rajpoot" userId="a6c2053b6de99a7f" providerId="LiveId" clId="{15BEB823-FE6B-4042-8D56-DF0A5C584710}" dt="2024-09-26T00:06:32.453" v="3147"/>
        <pc:sldMkLst>
          <pc:docMk/>
          <pc:sldMk cId="2588488257" sldId="257"/>
        </pc:sldMkLst>
        <pc:spChg chg="add mod">
          <ac:chgData name="Umair Rajpoot" userId="a6c2053b6de99a7f" providerId="LiveId" clId="{15BEB823-FE6B-4042-8D56-DF0A5C584710}" dt="2024-09-25T19:35:57.684" v="978" actId="1076"/>
          <ac:spMkLst>
            <pc:docMk/>
            <pc:sldMk cId="2588488257" sldId="257"/>
            <ac:spMk id="16" creationId="{50C00A20-0E7F-4238-526F-ED5D1491C3F2}"/>
          </ac:spMkLst>
        </pc:spChg>
        <pc:spChg chg="add del">
          <ac:chgData name="Umair Rajpoot" userId="a6c2053b6de99a7f" providerId="LiveId" clId="{15BEB823-FE6B-4042-8D56-DF0A5C584710}" dt="2024-09-25T19:34:39.114" v="970" actId="478"/>
          <ac:spMkLst>
            <pc:docMk/>
            <pc:sldMk cId="2588488257" sldId="257"/>
            <ac:spMk id="17" creationId="{797D53BA-A521-FEF4-460C-7853927898C5}"/>
          </ac:spMkLst>
        </pc:spChg>
        <pc:spChg chg="add mod">
          <ac:chgData name="Umair Rajpoot" userId="a6c2053b6de99a7f" providerId="LiveId" clId="{15BEB823-FE6B-4042-8D56-DF0A5C584710}" dt="2024-09-25T19:38:10.831" v="1036" actId="14100"/>
          <ac:spMkLst>
            <pc:docMk/>
            <pc:sldMk cId="2588488257" sldId="257"/>
            <ac:spMk id="18" creationId="{52F9DEDF-E7A8-764A-A6FF-A0DE3D026729}"/>
          </ac:spMkLst>
        </pc:spChg>
        <pc:picChg chg="add mod">
          <ac:chgData name="Umair Rajpoot" userId="a6c2053b6de99a7f" providerId="LiveId" clId="{15BEB823-FE6B-4042-8D56-DF0A5C584710}" dt="2024-09-22T18:20:29.435" v="14" actId="14100"/>
          <ac:picMkLst>
            <pc:docMk/>
            <pc:sldMk cId="2588488257" sldId="257"/>
            <ac:picMk id="5" creationId="{C9733BC1-EF0F-134D-7B04-9C544C9ADE49}"/>
          </ac:picMkLst>
        </pc:picChg>
        <pc:picChg chg="add mod">
          <ac:chgData name="Umair Rajpoot" userId="a6c2053b6de99a7f" providerId="LiveId" clId="{15BEB823-FE6B-4042-8D56-DF0A5C584710}" dt="2024-09-25T16:52:48.328" v="210" actId="1076"/>
          <ac:picMkLst>
            <pc:docMk/>
            <pc:sldMk cId="2588488257" sldId="257"/>
            <ac:picMk id="6" creationId="{DAB50674-C723-A89B-38BC-9BF41B1DAC75}"/>
          </ac:picMkLst>
        </pc:picChg>
        <pc:picChg chg="add del mod">
          <ac:chgData name="Umair Rajpoot" userId="a6c2053b6de99a7f" providerId="LiveId" clId="{15BEB823-FE6B-4042-8D56-DF0A5C584710}" dt="2024-09-25T15:54:39.856" v="140" actId="478"/>
          <ac:picMkLst>
            <pc:docMk/>
            <pc:sldMk cId="2588488257" sldId="257"/>
            <ac:picMk id="7" creationId="{ED7624D6-49E8-5E78-7C65-B4688B74DAE1}"/>
          </ac:picMkLst>
        </pc:picChg>
        <pc:picChg chg="add del mod">
          <ac:chgData name="Umair Rajpoot" userId="a6c2053b6de99a7f" providerId="LiveId" clId="{15BEB823-FE6B-4042-8D56-DF0A5C584710}" dt="2024-09-22T18:23:52.227" v="81" actId="478"/>
          <ac:picMkLst>
            <pc:docMk/>
            <pc:sldMk cId="2588488257" sldId="257"/>
            <ac:picMk id="9" creationId="{6EC7892C-18A8-FF09-D77C-8D5647B35C2B}"/>
          </ac:picMkLst>
        </pc:picChg>
        <pc:picChg chg="add del mod">
          <ac:chgData name="Umair Rajpoot" userId="a6c2053b6de99a7f" providerId="LiveId" clId="{15BEB823-FE6B-4042-8D56-DF0A5C584710}" dt="2024-09-25T17:01:29.119" v="228" actId="478"/>
          <ac:picMkLst>
            <pc:docMk/>
            <pc:sldMk cId="2588488257" sldId="257"/>
            <ac:picMk id="9" creationId="{7974E501-9A9F-FA11-87C9-FBBD5E929BFE}"/>
          </ac:picMkLst>
        </pc:picChg>
        <pc:picChg chg="add mod modCrop">
          <ac:chgData name="Umair Rajpoot" userId="a6c2053b6de99a7f" providerId="LiveId" clId="{15BEB823-FE6B-4042-8D56-DF0A5C584710}" dt="2024-09-25T17:06:02.352" v="241" actId="14100"/>
          <ac:picMkLst>
            <pc:docMk/>
            <pc:sldMk cId="2588488257" sldId="257"/>
            <ac:picMk id="11" creationId="{AE301FEC-864C-57A7-C86E-EA90FA153F01}"/>
          </ac:picMkLst>
        </pc:picChg>
        <pc:picChg chg="add mod modCrop">
          <ac:chgData name="Umair Rajpoot" userId="a6c2053b6de99a7f" providerId="LiveId" clId="{15BEB823-FE6B-4042-8D56-DF0A5C584710}" dt="2024-09-25T17:07:09.362" v="254" actId="1076"/>
          <ac:picMkLst>
            <pc:docMk/>
            <pc:sldMk cId="2588488257" sldId="257"/>
            <ac:picMk id="13" creationId="{354FF0CE-9644-E3F5-428A-D9ED7A4B272F}"/>
          </ac:picMkLst>
        </pc:picChg>
        <pc:picChg chg="add mod modCrop">
          <ac:chgData name="Umair Rajpoot" userId="a6c2053b6de99a7f" providerId="LiveId" clId="{15BEB823-FE6B-4042-8D56-DF0A5C584710}" dt="2024-09-25T17:08:14.442" v="265" actId="14100"/>
          <ac:picMkLst>
            <pc:docMk/>
            <pc:sldMk cId="2588488257" sldId="257"/>
            <ac:picMk id="15" creationId="{424BC36A-BC64-B868-F233-C862BA402C0F}"/>
          </ac:picMkLst>
        </pc:picChg>
      </pc:sldChg>
      <pc:sldChg chg="addSp delSp modSp new mod modTransition modAnim">
        <pc:chgData name="Umair Rajpoot" userId="a6c2053b6de99a7f" providerId="LiveId" clId="{15BEB823-FE6B-4042-8D56-DF0A5C584710}" dt="2024-09-26T00:06:26.704" v="3143"/>
        <pc:sldMkLst>
          <pc:docMk/>
          <pc:sldMk cId="1893378527" sldId="258"/>
        </pc:sldMkLst>
        <pc:spChg chg="del mod ord">
          <ac:chgData name="Umair Rajpoot" userId="a6c2053b6de99a7f" providerId="LiveId" clId="{15BEB823-FE6B-4042-8D56-DF0A5C584710}" dt="2024-09-25T22:17:10.004" v="1385" actId="21"/>
          <ac:spMkLst>
            <pc:docMk/>
            <pc:sldMk cId="1893378527" sldId="258"/>
            <ac:spMk id="3" creationId="{AD56CFF4-7D88-4537-32EC-44E1C84970CB}"/>
          </ac:spMkLst>
        </pc:spChg>
        <pc:spChg chg="add mod">
          <ac:chgData name="Umair Rajpoot" userId="a6c2053b6de99a7f" providerId="LiveId" clId="{15BEB823-FE6B-4042-8D56-DF0A5C584710}" dt="2024-09-25T20:47:17.671" v="1061" actId="1076"/>
          <ac:spMkLst>
            <pc:docMk/>
            <pc:sldMk cId="1893378527" sldId="258"/>
            <ac:spMk id="73" creationId="{F8536ACE-C805-A0FA-63F8-75BE1D31A08B}"/>
          </ac:spMkLst>
        </pc:spChg>
        <pc:spChg chg="add mod">
          <ac:chgData name="Umair Rajpoot" userId="a6c2053b6de99a7f" providerId="LiveId" clId="{15BEB823-FE6B-4042-8D56-DF0A5C584710}" dt="2024-09-25T22:22:34.065" v="1561" actId="1076"/>
          <ac:spMkLst>
            <pc:docMk/>
            <pc:sldMk cId="1893378527" sldId="258"/>
            <ac:spMk id="74" creationId="{549189B9-25A2-CCB8-2C82-FB8A147E8A30}"/>
          </ac:spMkLst>
        </pc:spChg>
        <pc:spChg chg="add mod">
          <ac:chgData name="Umair Rajpoot" userId="a6c2053b6de99a7f" providerId="LiveId" clId="{15BEB823-FE6B-4042-8D56-DF0A5C584710}" dt="2024-09-25T22:22:39.755" v="1562" actId="1076"/>
          <ac:spMkLst>
            <pc:docMk/>
            <pc:sldMk cId="1893378527" sldId="258"/>
            <ac:spMk id="75" creationId="{EB9BF639-CDAC-8606-FC4C-760195381944}"/>
          </ac:spMkLst>
        </pc:spChg>
        <pc:spChg chg="add mod ord">
          <ac:chgData name="Umair Rajpoot" userId="a6c2053b6de99a7f" providerId="LiveId" clId="{15BEB823-FE6B-4042-8D56-DF0A5C584710}" dt="2024-09-25T22:18:21.537" v="1397" actId="1076"/>
          <ac:spMkLst>
            <pc:docMk/>
            <pc:sldMk cId="1893378527" sldId="258"/>
            <ac:spMk id="77" creationId="{D14FD5B6-8E6E-370E-92B4-1086D0A7E6FD}"/>
          </ac:spMkLst>
        </pc:spChg>
        <pc:spChg chg="add del mod">
          <ac:chgData name="Umair Rajpoot" userId="a6c2053b6de99a7f" providerId="LiveId" clId="{15BEB823-FE6B-4042-8D56-DF0A5C584710}" dt="2024-09-25T22:19:01.799" v="1401"/>
          <ac:spMkLst>
            <pc:docMk/>
            <pc:sldMk cId="1893378527" sldId="258"/>
            <ac:spMk id="78" creationId="{43663139-F59B-7A0E-A5B1-1287E9502FE8}"/>
          </ac:spMkLst>
        </pc:spChg>
        <pc:spChg chg="add mod">
          <ac:chgData name="Umair Rajpoot" userId="a6c2053b6de99a7f" providerId="LiveId" clId="{15BEB823-FE6B-4042-8D56-DF0A5C584710}" dt="2024-09-25T22:23:01.025" v="1565" actId="1076"/>
          <ac:spMkLst>
            <pc:docMk/>
            <pc:sldMk cId="1893378527" sldId="258"/>
            <ac:spMk id="79" creationId="{ACAC7A7C-960A-4D86-02C5-8B7A59227A64}"/>
          </ac:spMkLst>
        </pc:spChg>
        <pc:spChg chg="add mod">
          <ac:chgData name="Umair Rajpoot" userId="a6c2053b6de99a7f" providerId="LiveId" clId="{15BEB823-FE6B-4042-8D56-DF0A5C584710}" dt="2024-09-25T22:24:55.441" v="1624" actId="1076"/>
          <ac:spMkLst>
            <pc:docMk/>
            <pc:sldMk cId="1893378527" sldId="258"/>
            <ac:spMk id="80" creationId="{0675C5A8-43E8-C51D-2654-8000765D621E}"/>
          </ac:spMkLst>
        </pc:spChg>
        <pc:picChg chg="add del mod">
          <ac:chgData name="Umair Rajpoot" userId="a6c2053b6de99a7f" providerId="LiveId" clId="{15BEB823-FE6B-4042-8D56-DF0A5C584710}" dt="2024-09-25T16:55:40.491" v="213" actId="478"/>
          <ac:picMkLst>
            <pc:docMk/>
            <pc:sldMk cId="1893378527" sldId="258"/>
            <ac:picMk id="5" creationId="{17C5C547-F8DF-B12F-8D4D-18D61423F6C8}"/>
          </ac:picMkLst>
        </pc:picChg>
        <pc:picChg chg="add del mod">
          <ac:chgData name="Umair Rajpoot" userId="a6c2053b6de99a7f" providerId="LiveId" clId="{15BEB823-FE6B-4042-8D56-DF0A5C584710}" dt="2024-09-25T17:00:01.978" v="219" actId="478"/>
          <ac:picMkLst>
            <pc:docMk/>
            <pc:sldMk cId="1893378527" sldId="258"/>
            <ac:picMk id="7" creationId="{61F0C9DD-34F1-0E58-FA90-08E755FB6C71}"/>
          </ac:picMkLst>
        </pc:picChg>
        <pc:picChg chg="add mod ord">
          <ac:chgData name="Umair Rajpoot" userId="a6c2053b6de99a7f" providerId="LiveId" clId="{15BEB823-FE6B-4042-8D56-DF0A5C584710}" dt="2024-09-25T22:18:33.345" v="1398" actId="1076"/>
          <ac:picMkLst>
            <pc:docMk/>
            <pc:sldMk cId="1893378527" sldId="258"/>
            <ac:picMk id="9" creationId="{3BE53FBD-ED17-BD3C-4A02-9A3C7A3CC489}"/>
          </ac:picMkLst>
        </pc:picChg>
        <pc:picChg chg="add mod ord modCrop">
          <ac:chgData name="Umair Rajpoot" userId="a6c2053b6de99a7f" providerId="LiveId" clId="{15BEB823-FE6B-4042-8D56-DF0A5C584710}" dt="2024-09-25T22:26:20.274" v="1634" actId="170"/>
          <ac:picMkLst>
            <pc:docMk/>
            <pc:sldMk cId="1893378527" sldId="258"/>
            <ac:picMk id="11" creationId="{886785EE-656A-B30E-5A4A-0DE0D6768419}"/>
          </ac:picMkLst>
        </pc:picChg>
        <pc:picChg chg="add mod modCrop">
          <ac:chgData name="Umair Rajpoot" userId="a6c2053b6de99a7f" providerId="LiveId" clId="{15BEB823-FE6B-4042-8D56-DF0A5C584710}" dt="2024-09-25T17:13:00.689" v="288" actId="1076"/>
          <ac:picMkLst>
            <pc:docMk/>
            <pc:sldMk cId="1893378527" sldId="258"/>
            <ac:picMk id="13" creationId="{CF972E5A-73BE-45B6-50A5-7C1649069A9B}"/>
          </ac:picMkLst>
        </pc:picChg>
        <pc:picChg chg="add mod">
          <ac:chgData name="Umair Rajpoot" userId="a6c2053b6de99a7f" providerId="LiveId" clId="{15BEB823-FE6B-4042-8D56-DF0A5C584710}" dt="2024-09-25T17:20:03.739" v="311" actId="1076"/>
          <ac:picMkLst>
            <pc:docMk/>
            <pc:sldMk cId="1893378527" sldId="258"/>
            <ac:picMk id="15" creationId="{4768B550-B4FC-4800-CDF4-482B61F7FB7C}"/>
          </ac:picMkLst>
        </pc:picChg>
        <pc:picChg chg="add mod">
          <ac:chgData name="Umair Rajpoot" userId="a6c2053b6de99a7f" providerId="LiveId" clId="{15BEB823-FE6B-4042-8D56-DF0A5C584710}" dt="2024-09-25T17:19:25.208" v="290"/>
          <ac:picMkLst>
            <pc:docMk/>
            <pc:sldMk cId="1893378527" sldId="258"/>
            <ac:picMk id="16" creationId="{C1F0C634-399D-5696-36D7-72D80B76AF37}"/>
          </ac:picMkLst>
        </pc:picChg>
        <pc:picChg chg="add mod">
          <ac:chgData name="Umair Rajpoot" userId="a6c2053b6de99a7f" providerId="LiveId" clId="{15BEB823-FE6B-4042-8D56-DF0A5C584710}" dt="2024-09-25T17:19:25.904" v="291"/>
          <ac:picMkLst>
            <pc:docMk/>
            <pc:sldMk cId="1893378527" sldId="258"/>
            <ac:picMk id="17" creationId="{5F827642-0B31-BD35-87B4-6CF2F21DF323}"/>
          </ac:picMkLst>
        </pc:picChg>
        <pc:picChg chg="add mod">
          <ac:chgData name="Umair Rajpoot" userId="a6c2053b6de99a7f" providerId="LiveId" clId="{15BEB823-FE6B-4042-8D56-DF0A5C584710}" dt="2024-09-25T17:19:26.360" v="292"/>
          <ac:picMkLst>
            <pc:docMk/>
            <pc:sldMk cId="1893378527" sldId="258"/>
            <ac:picMk id="18" creationId="{F8C425C5-1166-ECE5-5192-D36090A8795C}"/>
          </ac:picMkLst>
        </pc:picChg>
        <pc:picChg chg="add mod">
          <ac:chgData name="Umair Rajpoot" userId="a6c2053b6de99a7f" providerId="LiveId" clId="{15BEB823-FE6B-4042-8D56-DF0A5C584710}" dt="2024-09-25T17:19:26.586" v="293"/>
          <ac:picMkLst>
            <pc:docMk/>
            <pc:sldMk cId="1893378527" sldId="258"/>
            <ac:picMk id="19" creationId="{87389658-A3B7-8EA3-D3F1-18194E13E192}"/>
          </ac:picMkLst>
        </pc:picChg>
        <pc:picChg chg="add mod">
          <ac:chgData name="Umair Rajpoot" userId="a6c2053b6de99a7f" providerId="LiveId" clId="{15BEB823-FE6B-4042-8D56-DF0A5C584710}" dt="2024-09-25T17:19:27.083" v="294"/>
          <ac:picMkLst>
            <pc:docMk/>
            <pc:sldMk cId="1893378527" sldId="258"/>
            <ac:picMk id="20" creationId="{357C9FA4-5B92-1E51-4C77-F57E59B117A6}"/>
          </ac:picMkLst>
        </pc:picChg>
        <pc:picChg chg="add mod">
          <ac:chgData name="Umair Rajpoot" userId="a6c2053b6de99a7f" providerId="LiveId" clId="{15BEB823-FE6B-4042-8D56-DF0A5C584710}" dt="2024-09-25T17:19:27.348" v="295"/>
          <ac:picMkLst>
            <pc:docMk/>
            <pc:sldMk cId="1893378527" sldId="258"/>
            <ac:picMk id="21" creationId="{4BAEDB68-9678-D3E7-52F9-92E242CFC3A0}"/>
          </ac:picMkLst>
        </pc:picChg>
        <pc:picChg chg="add mod">
          <ac:chgData name="Umair Rajpoot" userId="a6c2053b6de99a7f" providerId="LiveId" clId="{15BEB823-FE6B-4042-8D56-DF0A5C584710}" dt="2024-09-25T17:19:27.560" v="296"/>
          <ac:picMkLst>
            <pc:docMk/>
            <pc:sldMk cId="1893378527" sldId="258"/>
            <ac:picMk id="22" creationId="{2DF4CF37-B8F5-5558-3B1E-7E860E2C1D77}"/>
          </ac:picMkLst>
        </pc:picChg>
        <pc:picChg chg="add del mod">
          <ac:chgData name="Umair Rajpoot" userId="a6c2053b6de99a7f" providerId="LiveId" clId="{15BEB823-FE6B-4042-8D56-DF0A5C584710}" dt="2024-09-25T17:19:42.121" v="303" actId="478"/>
          <ac:picMkLst>
            <pc:docMk/>
            <pc:sldMk cId="1893378527" sldId="258"/>
            <ac:picMk id="23" creationId="{8E50E9F6-F579-74E5-9280-C6AC324738B4}"/>
          </ac:picMkLst>
        </pc:picChg>
        <pc:picChg chg="add del mod">
          <ac:chgData name="Umair Rajpoot" userId="a6c2053b6de99a7f" providerId="LiveId" clId="{15BEB823-FE6B-4042-8D56-DF0A5C584710}" dt="2024-09-25T17:19:43.016" v="306" actId="14100"/>
          <ac:picMkLst>
            <pc:docMk/>
            <pc:sldMk cId="1893378527" sldId="258"/>
            <ac:picMk id="24" creationId="{30717970-ECDA-8BC2-FEF3-8DFE06F3C61A}"/>
          </ac:picMkLst>
        </pc:picChg>
        <pc:picChg chg="add mod">
          <ac:chgData name="Umair Rajpoot" userId="a6c2053b6de99a7f" providerId="LiveId" clId="{15BEB823-FE6B-4042-8D56-DF0A5C584710}" dt="2024-09-25T17:20:15.255" v="328" actId="1076"/>
          <ac:picMkLst>
            <pc:docMk/>
            <pc:sldMk cId="1893378527" sldId="258"/>
            <ac:picMk id="25" creationId="{D2DB0BF7-202E-43B0-3527-2B928E1914B4}"/>
          </ac:picMkLst>
        </pc:picChg>
        <pc:picChg chg="add mod">
          <ac:chgData name="Umair Rajpoot" userId="a6c2053b6de99a7f" providerId="LiveId" clId="{15BEB823-FE6B-4042-8D56-DF0A5C584710}" dt="2024-09-25T17:20:12.832" v="327" actId="1076"/>
          <ac:picMkLst>
            <pc:docMk/>
            <pc:sldMk cId="1893378527" sldId="258"/>
            <ac:picMk id="26" creationId="{2EC684AE-FCFC-032E-9CDC-CE93CAB27CFB}"/>
          </ac:picMkLst>
        </pc:picChg>
        <pc:picChg chg="add mod">
          <ac:chgData name="Umair Rajpoot" userId="a6c2053b6de99a7f" providerId="LiveId" clId="{15BEB823-FE6B-4042-8D56-DF0A5C584710}" dt="2024-09-25T17:20:27.424" v="332" actId="1076"/>
          <ac:picMkLst>
            <pc:docMk/>
            <pc:sldMk cId="1893378527" sldId="258"/>
            <ac:picMk id="27" creationId="{58CB43B6-2EE8-ED6C-779C-C1D4C32DEF56}"/>
          </ac:picMkLst>
        </pc:picChg>
        <pc:picChg chg="add mod">
          <ac:chgData name="Umair Rajpoot" userId="a6c2053b6de99a7f" providerId="LiveId" clId="{15BEB823-FE6B-4042-8D56-DF0A5C584710}" dt="2024-09-25T17:20:24.986" v="331" actId="1076"/>
          <ac:picMkLst>
            <pc:docMk/>
            <pc:sldMk cId="1893378527" sldId="258"/>
            <ac:picMk id="28" creationId="{F681B84E-A352-D2A7-9C1A-BBAB675B42D1}"/>
          </ac:picMkLst>
        </pc:picChg>
        <pc:picChg chg="add mod">
          <ac:chgData name="Umair Rajpoot" userId="a6c2053b6de99a7f" providerId="LiveId" clId="{15BEB823-FE6B-4042-8D56-DF0A5C584710}" dt="2024-09-25T17:20:18.282" v="329" actId="1076"/>
          <ac:picMkLst>
            <pc:docMk/>
            <pc:sldMk cId="1893378527" sldId="258"/>
            <ac:picMk id="29" creationId="{AE4EBDF3-A51D-1F2E-9107-D6D21106AE34}"/>
          </ac:picMkLst>
        </pc:picChg>
        <pc:picChg chg="add mod">
          <ac:chgData name="Umair Rajpoot" userId="a6c2053b6de99a7f" providerId="LiveId" clId="{15BEB823-FE6B-4042-8D56-DF0A5C584710}" dt="2024-09-25T17:20:21.398" v="330" actId="1076"/>
          <ac:picMkLst>
            <pc:docMk/>
            <pc:sldMk cId="1893378527" sldId="258"/>
            <ac:picMk id="30" creationId="{03DFD93E-C40B-D77F-5C48-609CCAF8F88D}"/>
          </ac:picMkLst>
        </pc:picChg>
        <pc:picChg chg="add mod">
          <ac:chgData name="Umair Rajpoot" userId="a6c2053b6de99a7f" providerId="LiveId" clId="{15BEB823-FE6B-4042-8D56-DF0A5C584710}" dt="2024-09-25T17:20:30.931" v="333" actId="1076"/>
          <ac:picMkLst>
            <pc:docMk/>
            <pc:sldMk cId="1893378527" sldId="258"/>
            <ac:picMk id="31" creationId="{8D40CD25-5287-6724-3590-31AC8A5A453E}"/>
          </ac:picMkLst>
        </pc:picChg>
        <pc:picChg chg="add mod">
          <ac:chgData name="Umair Rajpoot" userId="a6c2053b6de99a7f" providerId="LiveId" clId="{15BEB823-FE6B-4042-8D56-DF0A5C584710}" dt="2024-09-25T17:20:40.211" v="336" actId="1076"/>
          <ac:picMkLst>
            <pc:docMk/>
            <pc:sldMk cId="1893378527" sldId="258"/>
            <ac:picMk id="32" creationId="{50D0B7F8-1CA0-6E74-3C6A-343C27052402}"/>
          </ac:picMkLst>
        </pc:picChg>
        <pc:picChg chg="add mod">
          <ac:chgData name="Umair Rajpoot" userId="a6c2053b6de99a7f" providerId="LiveId" clId="{15BEB823-FE6B-4042-8D56-DF0A5C584710}" dt="2024-09-25T17:20:37.248" v="335" actId="1076"/>
          <ac:picMkLst>
            <pc:docMk/>
            <pc:sldMk cId="1893378527" sldId="258"/>
            <ac:picMk id="33" creationId="{246E74B2-C90E-EF01-548A-5C8574D215A9}"/>
          </ac:picMkLst>
        </pc:picChg>
        <pc:picChg chg="add mod">
          <ac:chgData name="Umair Rajpoot" userId="a6c2053b6de99a7f" providerId="LiveId" clId="{15BEB823-FE6B-4042-8D56-DF0A5C584710}" dt="2024-09-25T17:20:34.452" v="334" actId="1076"/>
          <ac:picMkLst>
            <pc:docMk/>
            <pc:sldMk cId="1893378527" sldId="258"/>
            <ac:picMk id="34" creationId="{6188C14F-211F-6931-8B51-9BE9F1A7630B}"/>
          </ac:picMkLst>
        </pc:picChg>
        <pc:picChg chg="add mod">
          <ac:chgData name="Umair Rajpoot" userId="a6c2053b6de99a7f" providerId="LiveId" clId="{15BEB823-FE6B-4042-8D56-DF0A5C584710}" dt="2024-09-25T17:20:46.095" v="338" actId="1076"/>
          <ac:picMkLst>
            <pc:docMk/>
            <pc:sldMk cId="1893378527" sldId="258"/>
            <ac:picMk id="35" creationId="{42B04F23-A2AD-A41E-6261-C7EABC0771B5}"/>
          </ac:picMkLst>
        </pc:picChg>
        <pc:picChg chg="add mod">
          <ac:chgData name="Umair Rajpoot" userId="a6c2053b6de99a7f" providerId="LiveId" clId="{15BEB823-FE6B-4042-8D56-DF0A5C584710}" dt="2024-09-25T17:20:42.822" v="337" actId="1076"/>
          <ac:picMkLst>
            <pc:docMk/>
            <pc:sldMk cId="1893378527" sldId="258"/>
            <ac:picMk id="36" creationId="{2E5F6C69-8D20-8F03-FE71-86681F0FD422}"/>
          </ac:picMkLst>
        </pc:picChg>
        <pc:picChg chg="add mod">
          <ac:chgData name="Umair Rajpoot" userId="a6c2053b6de99a7f" providerId="LiveId" clId="{15BEB823-FE6B-4042-8D56-DF0A5C584710}" dt="2024-09-25T17:20:52.478" v="340" actId="1076"/>
          <ac:picMkLst>
            <pc:docMk/>
            <pc:sldMk cId="1893378527" sldId="258"/>
            <ac:picMk id="37" creationId="{74FDFE8D-9C84-48C6-D067-E0D78A94F2D5}"/>
          </ac:picMkLst>
        </pc:picChg>
        <pc:picChg chg="add mod">
          <ac:chgData name="Umair Rajpoot" userId="a6c2053b6de99a7f" providerId="LiveId" clId="{15BEB823-FE6B-4042-8D56-DF0A5C584710}" dt="2024-09-25T17:20:49.675" v="339" actId="1076"/>
          <ac:picMkLst>
            <pc:docMk/>
            <pc:sldMk cId="1893378527" sldId="258"/>
            <ac:picMk id="38" creationId="{BDC18804-472C-4294-A1F2-FDF18569D806}"/>
          </ac:picMkLst>
        </pc:picChg>
        <pc:picChg chg="add mod">
          <ac:chgData name="Umair Rajpoot" userId="a6c2053b6de99a7f" providerId="LiveId" clId="{15BEB823-FE6B-4042-8D56-DF0A5C584710}" dt="2024-09-25T17:20:55.174" v="341" actId="1076"/>
          <ac:picMkLst>
            <pc:docMk/>
            <pc:sldMk cId="1893378527" sldId="258"/>
            <ac:picMk id="39" creationId="{6856B050-DEB1-14B3-0570-72C0D76C10BB}"/>
          </ac:picMkLst>
        </pc:picChg>
        <pc:picChg chg="add del mod">
          <ac:chgData name="Umair Rajpoot" userId="a6c2053b6de99a7f" providerId="LiveId" clId="{15BEB823-FE6B-4042-8D56-DF0A5C584710}" dt="2024-09-25T17:21:26.254" v="344" actId="478"/>
          <ac:picMkLst>
            <pc:docMk/>
            <pc:sldMk cId="1893378527" sldId="258"/>
            <ac:picMk id="41" creationId="{10166B40-5178-DB12-7206-26D9C65A87E9}"/>
          </ac:picMkLst>
        </pc:picChg>
        <pc:picChg chg="add mod">
          <ac:chgData name="Umair Rajpoot" userId="a6c2053b6de99a7f" providerId="LiveId" clId="{15BEB823-FE6B-4042-8D56-DF0A5C584710}" dt="2024-09-25T22:14:47.254" v="1303" actId="1076"/>
          <ac:picMkLst>
            <pc:docMk/>
            <pc:sldMk cId="1893378527" sldId="258"/>
            <ac:picMk id="43" creationId="{9F0BEF94-24E4-14F2-0D09-6548D9D56456}"/>
          </ac:picMkLst>
        </pc:picChg>
        <pc:picChg chg="add mod">
          <ac:chgData name="Umair Rajpoot" userId="a6c2053b6de99a7f" providerId="LiveId" clId="{15BEB823-FE6B-4042-8D56-DF0A5C584710}" dt="2024-09-25T22:17:43.979" v="1393" actId="1076"/>
          <ac:picMkLst>
            <pc:docMk/>
            <pc:sldMk cId="1893378527" sldId="258"/>
            <ac:picMk id="44" creationId="{B1CEBDEB-1C64-8365-A88B-30DD21D236FB}"/>
          </ac:picMkLst>
        </pc:picChg>
        <pc:picChg chg="add mod">
          <ac:chgData name="Umair Rajpoot" userId="a6c2053b6de99a7f" providerId="LiveId" clId="{15BEB823-FE6B-4042-8D56-DF0A5C584710}" dt="2024-09-25T17:22:38.545" v="356" actId="1076"/>
          <ac:picMkLst>
            <pc:docMk/>
            <pc:sldMk cId="1893378527" sldId="258"/>
            <ac:picMk id="45" creationId="{7E3DD658-0932-E5A1-26B8-9357FA057C8E}"/>
          </ac:picMkLst>
        </pc:picChg>
        <pc:picChg chg="add mod">
          <ac:chgData name="Umair Rajpoot" userId="a6c2053b6de99a7f" providerId="LiveId" clId="{15BEB823-FE6B-4042-8D56-DF0A5C584710}" dt="2024-09-25T17:22:48.097" v="358"/>
          <ac:picMkLst>
            <pc:docMk/>
            <pc:sldMk cId="1893378527" sldId="258"/>
            <ac:picMk id="46" creationId="{F45FF446-4C45-B493-24C8-636F828C9CD0}"/>
          </ac:picMkLst>
        </pc:picChg>
        <pc:picChg chg="add mod">
          <ac:chgData name="Umair Rajpoot" userId="a6c2053b6de99a7f" providerId="LiveId" clId="{15BEB823-FE6B-4042-8D56-DF0A5C584710}" dt="2024-09-25T17:22:55.919" v="364" actId="1076"/>
          <ac:picMkLst>
            <pc:docMk/>
            <pc:sldMk cId="1893378527" sldId="258"/>
            <ac:picMk id="47" creationId="{86C4F962-5D7F-CD96-AD5D-5528C2558D14}"/>
          </ac:picMkLst>
        </pc:picChg>
        <pc:picChg chg="add mod">
          <ac:chgData name="Umair Rajpoot" userId="a6c2053b6de99a7f" providerId="LiveId" clId="{15BEB823-FE6B-4042-8D56-DF0A5C584710}" dt="2024-09-25T17:22:53.608" v="363" actId="1076"/>
          <ac:picMkLst>
            <pc:docMk/>
            <pc:sldMk cId="1893378527" sldId="258"/>
            <ac:picMk id="48" creationId="{8B96342D-BAD4-0257-8D5B-FD230CF94C6E}"/>
          </ac:picMkLst>
        </pc:picChg>
        <pc:picChg chg="add mod">
          <ac:chgData name="Umair Rajpoot" userId="a6c2053b6de99a7f" providerId="LiveId" clId="{15BEB823-FE6B-4042-8D56-DF0A5C584710}" dt="2024-09-25T17:22:51.437" v="362" actId="1076"/>
          <ac:picMkLst>
            <pc:docMk/>
            <pc:sldMk cId="1893378527" sldId="258"/>
            <ac:picMk id="49" creationId="{EA88EFA2-3971-22A9-AAA8-584103B1DF66}"/>
          </ac:picMkLst>
        </pc:picChg>
        <pc:picChg chg="add mod">
          <ac:chgData name="Umair Rajpoot" userId="a6c2053b6de99a7f" providerId="LiveId" clId="{15BEB823-FE6B-4042-8D56-DF0A5C584710}" dt="2024-09-25T17:23:12.095" v="372" actId="1076"/>
          <ac:picMkLst>
            <pc:docMk/>
            <pc:sldMk cId="1893378527" sldId="258"/>
            <ac:picMk id="50" creationId="{61554663-88FC-4AF6-67BF-AFC7730E0E39}"/>
          </ac:picMkLst>
        </pc:picChg>
        <pc:picChg chg="add mod">
          <ac:chgData name="Umair Rajpoot" userId="a6c2053b6de99a7f" providerId="LiveId" clId="{15BEB823-FE6B-4042-8D56-DF0A5C584710}" dt="2024-09-25T17:23:06.144" v="371" actId="1076"/>
          <ac:picMkLst>
            <pc:docMk/>
            <pc:sldMk cId="1893378527" sldId="258"/>
            <ac:picMk id="51" creationId="{166F34C8-F9B6-ACD9-12CB-B393A800B623}"/>
          </ac:picMkLst>
        </pc:picChg>
        <pc:picChg chg="add mod">
          <ac:chgData name="Umair Rajpoot" userId="a6c2053b6de99a7f" providerId="LiveId" clId="{15BEB823-FE6B-4042-8D56-DF0A5C584710}" dt="2024-09-25T17:23:03.709" v="370" actId="1076"/>
          <ac:picMkLst>
            <pc:docMk/>
            <pc:sldMk cId="1893378527" sldId="258"/>
            <ac:picMk id="52" creationId="{1D47907B-991C-2511-A889-488877262834}"/>
          </ac:picMkLst>
        </pc:picChg>
        <pc:picChg chg="add mod">
          <ac:chgData name="Umair Rajpoot" userId="a6c2053b6de99a7f" providerId="LiveId" clId="{15BEB823-FE6B-4042-8D56-DF0A5C584710}" dt="2024-09-25T17:23:01.517" v="369" actId="1076"/>
          <ac:picMkLst>
            <pc:docMk/>
            <pc:sldMk cId="1893378527" sldId="258"/>
            <ac:picMk id="53" creationId="{6A37285C-D89B-1F01-2915-8EBCC369A90F}"/>
          </ac:picMkLst>
        </pc:picChg>
        <pc:picChg chg="add mod">
          <ac:chgData name="Umair Rajpoot" userId="a6c2053b6de99a7f" providerId="LiveId" clId="{15BEB823-FE6B-4042-8D56-DF0A5C584710}" dt="2024-09-25T17:23:13.678" v="373"/>
          <ac:picMkLst>
            <pc:docMk/>
            <pc:sldMk cId="1893378527" sldId="258"/>
            <ac:picMk id="54" creationId="{9D01D3D2-174E-4F48-7436-E5BA3410557E}"/>
          </ac:picMkLst>
        </pc:picChg>
        <pc:picChg chg="add mod">
          <ac:chgData name="Umair Rajpoot" userId="a6c2053b6de99a7f" providerId="LiveId" clId="{15BEB823-FE6B-4042-8D56-DF0A5C584710}" dt="2024-09-25T17:23:26.494" v="381" actId="1076"/>
          <ac:picMkLst>
            <pc:docMk/>
            <pc:sldMk cId="1893378527" sldId="258"/>
            <ac:picMk id="55" creationId="{CFE9EB95-5F29-3740-D642-81E0BD30CBC1}"/>
          </ac:picMkLst>
        </pc:picChg>
        <pc:picChg chg="add mod">
          <ac:chgData name="Umair Rajpoot" userId="a6c2053b6de99a7f" providerId="LiveId" clId="{15BEB823-FE6B-4042-8D56-DF0A5C584710}" dt="2024-09-25T17:23:22.849" v="380" actId="1076"/>
          <ac:picMkLst>
            <pc:docMk/>
            <pc:sldMk cId="1893378527" sldId="258"/>
            <ac:picMk id="56" creationId="{B9F45CA5-D8C2-B89C-8F30-A1CFFC267D43}"/>
          </ac:picMkLst>
        </pc:picChg>
        <pc:picChg chg="add mod">
          <ac:chgData name="Umair Rajpoot" userId="a6c2053b6de99a7f" providerId="LiveId" clId="{15BEB823-FE6B-4042-8D56-DF0A5C584710}" dt="2024-09-25T17:23:20.166" v="379" actId="1076"/>
          <ac:picMkLst>
            <pc:docMk/>
            <pc:sldMk cId="1893378527" sldId="258"/>
            <ac:picMk id="57" creationId="{5CEEC6E7-5F87-7669-E7A3-1538ED0DA40C}"/>
          </ac:picMkLst>
        </pc:picChg>
        <pc:picChg chg="add mod">
          <ac:chgData name="Umair Rajpoot" userId="a6c2053b6de99a7f" providerId="LiveId" clId="{15BEB823-FE6B-4042-8D56-DF0A5C584710}" dt="2024-09-25T17:23:17.152" v="378" actId="1076"/>
          <ac:picMkLst>
            <pc:docMk/>
            <pc:sldMk cId="1893378527" sldId="258"/>
            <ac:picMk id="58" creationId="{0E977FD1-AF5D-48C2-7204-020A83D88275}"/>
          </ac:picMkLst>
        </pc:picChg>
        <pc:picChg chg="add mod">
          <ac:chgData name="Umair Rajpoot" userId="a6c2053b6de99a7f" providerId="LiveId" clId="{15BEB823-FE6B-4042-8D56-DF0A5C584710}" dt="2024-09-25T17:23:47.054" v="391" actId="1076"/>
          <ac:picMkLst>
            <pc:docMk/>
            <pc:sldMk cId="1893378527" sldId="258"/>
            <ac:picMk id="59" creationId="{79602180-CDFB-8415-0FC0-B0EF855AFB15}"/>
          </ac:picMkLst>
        </pc:picChg>
        <pc:picChg chg="add mod">
          <ac:chgData name="Umair Rajpoot" userId="a6c2053b6de99a7f" providerId="LiveId" clId="{15BEB823-FE6B-4042-8D56-DF0A5C584710}" dt="2024-09-25T17:23:41.925" v="390" actId="1076"/>
          <ac:picMkLst>
            <pc:docMk/>
            <pc:sldMk cId="1893378527" sldId="258"/>
            <ac:picMk id="60" creationId="{88EFE20A-B40A-B6DC-F956-13204DC13DEE}"/>
          </ac:picMkLst>
        </pc:picChg>
        <pc:picChg chg="add mod">
          <ac:chgData name="Umair Rajpoot" userId="a6c2053b6de99a7f" providerId="LiveId" clId="{15BEB823-FE6B-4042-8D56-DF0A5C584710}" dt="2024-09-25T17:23:38.670" v="389" actId="1076"/>
          <ac:picMkLst>
            <pc:docMk/>
            <pc:sldMk cId="1893378527" sldId="258"/>
            <ac:picMk id="61" creationId="{3030A53D-9ED0-C2ED-52A8-EB0F3AB6555B}"/>
          </ac:picMkLst>
        </pc:picChg>
        <pc:picChg chg="add mod">
          <ac:chgData name="Umair Rajpoot" userId="a6c2053b6de99a7f" providerId="LiveId" clId="{15BEB823-FE6B-4042-8D56-DF0A5C584710}" dt="2024-09-25T17:23:35.807" v="388" actId="1076"/>
          <ac:picMkLst>
            <pc:docMk/>
            <pc:sldMk cId="1893378527" sldId="258"/>
            <ac:picMk id="62" creationId="{909C68DE-1923-2147-0175-F20FB271C557}"/>
          </ac:picMkLst>
        </pc:picChg>
        <pc:picChg chg="add mod">
          <ac:chgData name="Umair Rajpoot" userId="a6c2053b6de99a7f" providerId="LiveId" clId="{15BEB823-FE6B-4042-8D56-DF0A5C584710}" dt="2024-09-25T17:23:33.251" v="387" actId="1076"/>
          <ac:picMkLst>
            <pc:docMk/>
            <pc:sldMk cId="1893378527" sldId="258"/>
            <ac:picMk id="63" creationId="{FA9802D7-3888-008F-033B-3562DD9293BC}"/>
          </ac:picMkLst>
        </pc:picChg>
        <pc:picChg chg="add mod">
          <ac:chgData name="Umair Rajpoot" userId="a6c2053b6de99a7f" providerId="LiveId" clId="{15BEB823-FE6B-4042-8D56-DF0A5C584710}" dt="2024-09-25T17:24:06.102" v="401" actId="1076"/>
          <ac:picMkLst>
            <pc:docMk/>
            <pc:sldMk cId="1893378527" sldId="258"/>
            <ac:picMk id="64" creationId="{58792568-7FE4-7219-3638-0A69D669341F}"/>
          </ac:picMkLst>
        </pc:picChg>
        <pc:picChg chg="add mod">
          <ac:chgData name="Umair Rajpoot" userId="a6c2053b6de99a7f" providerId="LiveId" clId="{15BEB823-FE6B-4042-8D56-DF0A5C584710}" dt="2024-09-25T17:24:01.762" v="400" actId="1076"/>
          <ac:picMkLst>
            <pc:docMk/>
            <pc:sldMk cId="1893378527" sldId="258"/>
            <ac:picMk id="65" creationId="{6118A57D-43E6-50D5-0329-8201177A8E61}"/>
          </ac:picMkLst>
        </pc:picChg>
        <pc:picChg chg="add mod">
          <ac:chgData name="Umair Rajpoot" userId="a6c2053b6de99a7f" providerId="LiveId" clId="{15BEB823-FE6B-4042-8D56-DF0A5C584710}" dt="2024-09-25T17:23:58.240" v="399" actId="1076"/>
          <ac:picMkLst>
            <pc:docMk/>
            <pc:sldMk cId="1893378527" sldId="258"/>
            <ac:picMk id="66" creationId="{4B8B794E-64B4-AF02-7BAC-D2018B911857}"/>
          </ac:picMkLst>
        </pc:picChg>
        <pc:picChg chg="add mod">
          <ac:chgData name="Umair Rajpoot" userId="a6c2053b6de99a7f" providerId="LiveId" clId="{15BEB823-FE6B-4042-8D56-DF0A5C584710}" dt="2024-09-25T17:23:55.355" v="398" actId="1076"/>
          <ac:picMkLst>
            <pc:docMk/>
            <pc:sldMk cId="1893378527" sldId="258"/>
            <ac:picMk id="67" creationId="{008031F5-5480-337E-34CE-B176C5BF0726}"/>
          </ac:picMkLst>
        </pc:picChg>
        <pc:picChg chg="add mod">
          <ac:chgData name="Umair Rajpoot" userId="a6c2053b6de99a7f" providerId="LiveId" clId="{15BEB823-FE6B-4042-8D56-DF0A5C584710}" dt="2024-09-25T17:23:53.104" v="397" actId="1076"/>
          <ac:picMkLst>
            <pc:docMk/>
            <pc:sldMk cId="1893378527" sldId="258"/>
            <ac:picMk id="68" creationId="{27E104CF-DF58-B69B-F0C5-0D02A73D4474}"/>
          </ac:picMkLst>
        </pc:picChg>
        <pc:picChg chg="add mod">
          <ac:chgData name="Umair Rajpoot" userId="a6c2053b6de99a7f" providerId="LiveId" clId="{15BEB823-FE6B-4042-8D56-DF0A5C584710}" dt="2024-09-25T21:03:32.276" v="1280" actId="1076"/>
          <ac:picMkLst>
            <pc:docMk/>
            <pc:sldMk cId="1893378527" sldId="258"/>
            <ac:picMk id="70" creationId="{9E3869D0-2D5C-C0DC-2076-4A541B340229}"/>
          </ac:picMkLst>
        </pc:picChg>
        <pc:picChg chg="add mod ord modCrop">
          <ac:chgData name="Umair Rajpoot" userId="a6c2053b6de99a7f" providerId="LiveId" clId="{15BEB823-FE6B-4042-8D56-DF0A5C584710}" dt="2024-09-25T21:03:27.758" v="1279" actId="1076"/>
          <ac:picMkLst>
            <pc:docMk/>
            <pc:sldMk cId="1893378527" sldId="258"/>
            <ac:picMk id="72" creationId="{FB8AD23F-672C-9878-CD1A-F45F2FF4C702}"/>
          </ac:picMkLst>
        </pc:picChg>
      </pc:sldChg>
      <pc:sldChg chg="addSp modSp new mod modTransition modAnim">
        <pc:chgData name="Umair Rajpoot" userId="a6c2053b6de99a7f" providerId="LiveId" clId="{15BEB823-FE6B-4042-8D56-DF0A5C584710}" dt="2024-09-26T00:06:19.422" v="3139"/>
        <pc:sldMkLst>
          <pc:docMk/>
          <pc:sldMk cId="3262600599" sldId="259"/>
        </pc:sldMkLst>
        <pc:spChg chg="add mod">
          <ac:chgData name="Umair Rajpoot" userId="a6c2053b6de99a7f" providerId="LiveId" clId="{15BEB823-FE6B-4042-8D56-DF0A5C584710}" dt="2024-09-25T22:28:04.636" v="1663" actId="13822"/>
          <ac:spMkLst>
            <pc:docMk/>
            <pc:sldMk cId="3262600599" sldId="259"/>
            <ac:spMk id="12" creationId="{112E2DD7-200E-54E8-F0B8-381063F8C528}"/>
          </ac:spMkLst>
        </pc:spChg>
        <pc:spChg chg="add mod">
          <ac:chgData name="Umair Rajpoot" userId="a6c2053b6de99a7f" providerId="LiveId" clId="{15BEB823-FE6B-4042-8D56-DF0A5C584710}" dt="2024-09-25T22:35:19.066" v="1809" actId="13822"/>
          <ac:spMkLst>
            <pc:docMk/>
            <pc:sldMk cId="3262600599" sldId="259"/>
            <ac:spMk id="13" creationId="{98196C50-0D53-D901-15E6-4E67FF0C1C1E}"/>
          </ac:spMkLst>
        </pc:spChg>
        <pc:spChg chg="add mod">
          <ac:chgData name="Umair Rajpoot" userId="a6c2053b6de99a7f" providerId="LiveId" clId="{15BEB823-FE6B-4042-8D56-DF0A5C584710}" dt="2024-09-25T22:37:03.219" v="1911" actId="13822"/>
          <ac:spMkLst>
            <pc:docMk/>
            <pc:sldMk cId="3262600599" sldId="259"/>
            <ac:spMk id="14" creationId="{0C595789-A54D-5821-C6CD-80D09DE8A27A}"/>
          </ac:spMkLst>
        </pc:spChg>
        <pc:spChg chg="add mod">
          <ac:chgData name="Umair Rajpoot" userId="a6c2053b6de99a7f" providerId="LiveId" clId="{15BEB823-FE6B-4042-8D56-DF0A5C584710}" dt="2024-09-25T22:38:22.809" v="1955" actId="13822"/>
          <ac:spMkLst>
            <pc:docMk/>
            <pc:sldMk cId="3262600599" sldId="259"/>
            <ac:spMk id="15" creationId="{56F0F56D-111C-0199-68CE-E0770BBF4FF3}"/>
          </ac:spMkLst>
        </pc:spChg>
        <pc:picChg chg="add mod">
          <ac:chgData name="Umair Rajpoot" userId="a6c2053b6de99a7f" providerId="LiveId" clId="{15BEB823-FE6B-4042-8D56-DF0A5C584710}" dt="2024-09-25T22:32:52.499" v="1686" actId="14100"/>
          <ac:picMkLst>
            <pc:docMk/>
            <pc:sldMk cId="3262600599" sldId="259"/>
            <ac:picMk id="5" creationId="{CEF1390D-932E-8122-6F06-956101ED84C0}"/>
          </ac:picMkLst>
        </pc:picChg>
        <pc:picChg chg="add mod modCrop">
          <ac:chgData name="Umair Rajpoot" userId="a6c2053b6de99a7f" providerId="LiveId" clId="{15BEB823-FE6B-4042-8D56-DF0A5C584710}" dt="2024-09-25T17:31:51.560" v="456" actId="14100"/>
          <ac:picMkLst>
            <pc:docMk/>
            <pc:sldMk cId="3262600599" sldId="259"/>
            <ac:picMk id="7" creationId="{63E10BF8-336A-2C27-6846-286AAA598BB4}"/>
          </ac:picMkLst>
        </pc:picChg>
        <pc:picChg chg="add mod modCrop">
          <ac:chgData name="Umair Rajpoot" userId="a6c2053b6de99a7f" providerId="LiveId" clId="{15BEB823-FE6B-4042-8D56-DF0A5C584710}" dt="2024-09-25T17:31:54.902" v="457" actId="1076"/>
          <ac:picMkLst>
            <pc:docMk/>
            <pc:sldMk cId="3262600599" sldId="259"/>
            <ac:picMk id="9" creationId="{ED1597C3-00F3-4636-02F8-1FB1AA26371A}"/>
          </ac:picMkLst>
        </pc:picChg>
        <pc:picChg chg="add mod">
          <ac:chgData name="Umair Rajpoot" userId="a6c2053b6de99a7f" providerId="LiveId" clId="{15BEB823-FE6B-4042-8D56-DF0A5C584710}" dt="2024-09-25T22:32:19.798" v="1682" actId="1076"/>
          <ac:picMkLst>
            <pc:docMk/>
            <pc:sldMk cId="3262600599" sldId="259"/>
            <ac:picMk id="11" creationId="{3F20E498-01EE-D204-0526-0F7B308DCD98}"/>
          </ac:picMkLst>
        </pc:picChg>
      </pc:sldChg>
      <pc:sldChg chg="addSp delSp modSp new mod modTransition modAnim">
        <pc:chgData name="Umair Rajpoot" userId="a6c2053b6de99a7f" providerId="LiveId" clId="{15BEB823-FE6B-4042-8D56-DF0A5C584710}" dt="2024-09-26T00:07:48.746" v="3158"/>
        <pc:sldMkLst>
          <pc:docMk/>
          <pc:sldMk cId="2889023491" sldId="260"/>
        </pc:sldMkLst>
        <pc:spChg chg="add mod">
          <ac:chgData name="Umair Rajpoot" userId="a6c2053b6de99a7f" providerId="LiveId" clId="{15BEB823-FE6B-4042-8D56-DF0A5C584710}" dt="2024-09-25T22:47:15.279" v="2038" actId="13822"/>
          <ac:spMkLst>
            <pc:docMk/>
            <pc:sldMk cId="2889023491" sldId="260"/>
            <ac:spMk id="12" creationId="{9F90E21B-8240-9303-1977-8918FF506E22}"/>
          </ac:spMkLst>
        </pc:spChg>
        <pc:spChg chg="add mod">
          <ac:chgData name="Umair Rajpoot" userId="a6c2053b6de99a7f" providerId="LiveId" clId="{15BEB823-FE6B-4042-8D56-DF0A5C584710}" dt="2024-09-25T22:48:48.025" v="2076" actId="13822"/>
          <ac:spMkLst>
            <pc:docMk/>
            <pc:sldMk cId="2889023491" sldId="260"/>
            <ac:spMk id="13" creationId="{E7FDC530-B8FD-480C-D4E8-EA75BEA975CA}"/>
          </ac:spMkLst>
        </pc:spChg>
        <pc:picChg chg="add del mod">
          <ac:chgData name="Umair Rajpoot" userId="a6c2053b6de99a7f" providerId="LiveId" clId="{15BEB823-FE6B-4042-8D56-DF0A5C584710}" dt="2024-09-25T18:33:41.017" v="471" actId="478"/>
          <ac:picMkLst>
            <pc:docMk/>
            <pc:sldMk cId="2889023491" sldId="260"/>
            <ac:picMk id="5" creationId="{355D796E-267F-B965-FD3C-07DDC031784D}"/>
          </ac:picMkLst>
        </pc:picChg>
        <pc:picChg chg="add del mod">
          <ac:chgData name="Umair Rajpoot" userId="a6c2053b6de99a7f" providerId="LiveId" clId="{15BEB823-FE6B-4042-8D56-DF0A5C584710}" dt="2024-09-25T18:33:39.261" v="470" actId="478"/>
          <ac:picMkLst>
            <pc:docMk/>
            <pc:sldMk cId="2889023491" sldId="260"/>
            <ac:picMk id="7" creationId="{BAAC40A2-52F9-B960-CF47-D03311C6AA67}"/>
          </ac:picMkLst>
        </pc:picChg>
        <pc:picChg chg="add mod">
          <ac:chgData name="Umair Rajpoot" userId="a6c2053b6de99a7f" providerId="LiveId" clId="{15BEB823-FE6B-4042-8D56-DF0A5C584710}" dt="2024-09-25T18:34:26.351" v="474" actId="14100"/>
          <ac:picMkLst>
            <pc:docMk/>
            <pc:sldMk cId="2889023491" sldId="260"/>
            <ac:picMk id="9" creationId="{4605C9A9-306C-7917-20CB-500FDBB9E1B1}"/>
          </ac:picMkLst>
        </pc:picChg>
        <pc:picChg chg="add mod">
          <ac:chgData name="Umair Rajpoot" userId="a6c2053b6de99a7f" providerId="LiveId" clId="{15BEB823-FE6B-4042-8D56-DF0A5C584710}" dt="2024-09-25T18:35:36.426" v="487" actId="14100"/>
          <ac:picMkLst>
            <pc:docMk/>
            <pc:sldMk cId="2889023491" sldId="260"/>
            <ac:picMk id="11" creationId="{1690B5B0-3C7D-D84B-180F-E55C35F70F4A}"/>
          </ac:picMkLst>
        </pc:picChg>
      </pc:sldChg>
      <pc:sldChg chg="addSp delSp modSp new mod modTransition modAnim">
        <pc:chgData name="Umair Rajpoot" userId="a6c2053b6de99a7f" providerId="LiveId" clId="{15BEB823-FE6B-4042-8D56-DF0A5C584710}" dt="2024-09-26T00:10:43.333" v="3165"/>
        <pc:sldMkLst>
          <pc:docMk/>
          <pc:sldMk cId="1837695254" sldId="261"/>
        </pc:sldMkLst>
        <pc:spChg chg="add mod">
          <ac:chgData name="Umair Rajpoot" userId="a6c2053b6de99a7f" providerId="LiveId" clId="{15BEB823-FE6B-4042-8D56-DF0A5C584710}" dt="2024-09-25T22:51:46.312" v="2158" actId="13822"/>
          <ac:spMkLst>
            <pc:docMk/>
            <pc:sldMk cId="1837695254" sldId="261"/>
            <ac:spMk id="10" creationId="{A04B2244-C3CB-2746-2A9D-9AC71CEA0718}"/>
          </ac:spMkLst>
        </pc:spChg>
        <pc:spChg chg="add del mod">
          <ac:chgData name="Umair Rajpoot" userId="a6c2053b6de99a7f" providerId="LiveId" clId="{15BEB823-FE6B-4042-8D56-DF0A5C584710}" dt="2024-09-25T22:50:32.551" v="2094" actId="478"/>
          <ac:spMkLst>
            <pc:docMk/>
            <pc:sldMk cId="1837695254" sldId="261"/>
            <ac:spMk id="11" creationId="{63BC56E4-B52A-CD5A-C81F-5E64622A736D}"/>
          </ac:spMkLst>
        </pc:spChg>
        <pc:spChg chg="add mod">
          <ac:chgData name="Umair Rajpoot" userId="a6c2053b6de99a7f" providerId="LiveId" clId="{15BEB823-FE6B-4042-8D56-DF0A5C584710}" dt="2024-09-25T22:53:55.205" v="2200" actId="1076"/>
          <ac:spMkLst>
            <pc:docMk/>
            <pc:sldMk cId="1837695254" sldId="261"/>
            <ac:spMk id="12" creationId="{A7777C10-9877-A662-C43D-3CC556BB6E71}"/>
          </ac:spMkLst>
        </pc:spChg>
        <pc:spChg chg="add mod">
          <ac:chgData name="Umair Rajpoot" userId="a6c2053b6de99a7f" providerId="LiveId" clId="{15BEB823-FE6B-4042-8D56-DF0A5C584710}" dt="2024-09-25T22:56:31.548" v="2229" actId="13822"/>
          <ac:spMkLst>
            <pc:docMk/>
            <pc:sldMk cId="1837695254" sldId="261"/>
            <ac:spMk id="13" creationId="{16DCFE82-3442-9C7B-0732-E9B0C4EB82D4}"/>
          </ac:spMkLst>
        </pc:spChg>
        <pc:spChg chg="add mod">
          <ac:chgData name="Umair Rajpoot" userId="a6c2053b6de99a7f" providerId="LiveId" clId="{15BEB823-FE6B-4042-8D56-DF0A5C584710}" dt="2024-09-25T22:59:00.454" v="2250" actId="14100"/>
          <ac:spMkLst>
            <pc:docMk/>
            <pc:sldMk cId="1837695254" sldId="261"/>
            <ac:spMk id="14" creationId="{DB71D8BD-F11C-9318-86E1-87F1AABAE7B3}"/>
          </ac:spMkLst>
        </pc:spChg>
        <pc:picChg chg="add del mod">
          <ac:chgData name="Umair Rajpoot" userId="a6c2053b6de99a7f" providerId="LiveId" clId="{15BEB823-FE6B-4042-8D56-DF0A5C584710}" dt="2024-09-25T23:59:01.941" v="3092" actId="478"/>
          <ac:picMkLst>
            <pc:docMk/>
            <pc:sldMk cId="1837695254" sldId="261"/>
            <ac:picMk id="5" creationId="{84F36B82-A3F6-1FE0-8769-9BA4975D608E}"/>
          </ac:picMkLst>
        </pc:picChg>
        <pc:picChg chg="add mod">
          <ac:chgData name="Umair Rajpoot" userId="a6c2053b6de99a7f" providerId="LiveId" clId="{15BEB823-FE6B-4042-8D56-DF0A5C584710}" dt="2024-09-25T18:49:21.521" v="496" actId="196"/>
          <ac:picMkLst>
            <pc:docMk/>
            <pc:sldMk cId="1837695254" sldId="261"/>
            <ac:picMk id="7" creationId="{D9FF381A-CE2B-33E3-04D8-CE025C81C645}"/>
          </ac:picMkLst>
        </pc:picChg>
        <pc:picChg chg="add mod modCrop">
          <ac:chgData name="Umair Rajpoot" userId="a6c2053b6de99a7f" providerId="LiveId" clId="{15BEB823-FE6B-4042-8D56-DF0A5C584710}" dt="2024-09-25T18:50:41.737" v="502" actId="1076"/>
          <ac:picMkLst>
            <pc:docMk/>
            <pc:sldMk cId="1837695254" sldId="261"/>
            <ac:picMk id="9" creationId="{18E2E7FC-060F-A08E-AA5C-A7D7DDBC2861}"/>
          </ac:picMkLst>
        </pc:picChg>
        <pc:picChg chg="add mod ord">
          <ac:chgData name="Umair Rajpoot" userId="a6c2053b6de99a7f" providerId="LiveId" clId="{15BEB823-FE6B-4042-8D56-DF0A5C584710}" dt="2024-09-25T23:59:38.396" v="3111" actId="14100"/>
          <ac:picMkLst>
            <pc:docMk/>
            <pc:sldMk cId="1837695254" sldId="261"/>
            <ac:picMk id="16" creationId="{54609FD7-2F15-D705-BB82-9CF9B6ADAA59}"/>
          </ac:picMkLst>
        </pc:picChg>
      </pc:sldChg>
      <pc:sldChg chg="addSp modSp new mod modTransition">
        <pc:chgData name="Umair Rajpoot" userId="a6c2053b6de99a7f" providerId="LiveId" clId="{15BEB823-FE6B-4042-8D56-DF0A5C584710}" dt="2024-09-26T00:11:04.676" v="3166"/>
        <pc:sldMkLst>
          <pc:docMk/>
          <pc:sldMk cId="742850352" sldId="262"/>
        </pc:sldMkLst>
        <pc:spChg chg="add mod">
          <ac:chgData name="Umair Rajpoot" userId="a6c2053b6de99a7f" providerId="LiveId" clId="{15BEB823-FE6B-4042-8D56-DF0A5C584710}" dt="2024-09-25T23:00:25.444" v="2322" actId="14100"/>
          <ac:spMkLst>
            <pc:docMk/>
            <pc:sldMk cId="742850352" sldId="262"/>
            <ac:spMk id="6" creationId="{56A90196-5C57-35C9-3C13-1C259B16D40C}"/>
          </ac:spMkLst>
        </pc:spChg>
        <pc:picChg chg="add mod">
          <ac:chgData name="Umair Rajpoot" userId="a6c2053b6de99a7f" providerId="LiveId" clId="{15BEB823-FE6B-4042-8D56-DF0A5C584710}" dt="2024-09-25T18:51:52.573" v="508" actId="14100"/>
          <ac:picMkLst>
            <pc:docMk/>
            <pc:sldMk cId="742850352" sldId="262"/>
            <ac:picMk id="5" creationId="{C4DC9D35-60BC-32DB-335D-8B9CAEB03FCF}"/>
          </ac:picMkLst>
        </pc:picChg>
      </pc:sldChg>
      <pc:sldChg chg="addSp modSp new mod modTransition modAnim">
        <pc:chgData name="Umair Rajpoot" userId="a6c2053b6de99a7f" providerId="LiveId" clId="{15BEB823-FE6B-4042-8D56-DF0A5C584710}" dt="2024-09-26T00:11:28.466" v="3167"/>
        <pc:sldMkLst>
          <pc:docMk/>
          <pc:sldMk cId="375641352" sldId="263"/>
        </pc:sldMkLst>
        <pc:spChg chg="add mod">
          <ac:chgData name="Umair Rajpoot" userId="a6c2053b6de99a7f" providerId="LiveId" clId="{15BEB823-FE6B-4042-8D56-DF0A5C584710}" dt="2024-09-25T23:02:04.802" v="2396" actId="13822"/>
          <ac:spMkLst>
            <pc:docMk/>
            <pc:sldMk cId="375641352" sldId="263"/>
            <ac:spMk id="14" creationId="{78C28EC7-7E4D-45F6-13F1-E2B81334F5EC}"/>
          </ac:spMkLst>
        </pc:spChg>
        <pc:spChg chg="add mod">
          <ac:chgData name="Umair Rajpoot" userId="a6c2053b6de99a7f" providerId="LiveId" clId="{15BEB823-FE6B-4042-8D56-DF0A5C584710}" dt="2024-09-25T23:03:59.724" v="2543" actId="1076"/>
          <ac:spMkLst>
            <pc:docMk/>
            <pc:sldMk cId="375641352" sldId="263"/>
            <ac:spMk id="15" creationId="{7CE2D7DF-6F8B-3AC1-182B-43943501903C}"/>
          </ac:spMkLst>
        </pc:spChg>
        <pc:spChg chg="add mod">
          <ac:chgData name="Umair Rajpoot" userId="a6c2053b6de99a7f" providerId="LiveId" clId="{15BEB823-FE6B-4042-8D56-DF0A5C584710}" dt="2024-09-25T23:04:03.664" v="2544" actId="1076"/>
          <ac:spMkLst>
            <pc:docMk/>
            <pc:sldMk cId="375641352" sldId="263"/>
            <ac:spMk id="16" creationId="{1537DBD2-4ED2-F294-2085-20F38D9EA63D}"/>
          </ac:spMkLst>
        </pc:spChg>
        <pc:spChg chg="add mod">
          <ac:chgData name="Umair Rajpoot" userId="a6c2053b6de99a7f" providerId="LiveId" clId="{15BEB823-FE6B-4042-8D56-DF0A5C584710}" dt="2024-09-25T23:04:49.042" v="2573"/>
          <ac:spMkLst>
            <pc:docMk/>
            <pc:sldMk cId="375641352" sldId="263"/>
            <ac:spMk id="17" creationId="{D45A76F2-13BD-8C78-A866-97D58A664C64}"/>
          </ac:spMkLst>
        </pc:spChg>
        <pc:spChg chg="add mod">
          <ac:chgData name="Umair Rajpoot" userId="a6c2053b6de99a7f" providerId="LiveId" clId="{15BEB823-FE6B-4042-8D56-DF0A5C584710}" dt="2024-09-25T23:06:04.877" v="2618" actId="1076"/>
          <ac:spMkLst>
            <pc:docMk/>
            <pc:sldMk cId="375641352" sldId="263"/>
            <ac:spMk id="18" creationId="{06F855C6-23A5-0C77-E994-EF2A0236EE73}"/>
          </ac:spMkLst>
        </pc:spChg>
        <pc:picChg chg="add mod">
          <ac:chgData name="Umair Rajpoot" userId="a6c2053b6de99a7f" providerId="LiveId" clId="{15BEB823-FE6B-4042-8D56-DF0A5C584710}" dt="2024-09-25T18:55:14.994" v="514" actId="14100"/>
          <ac:picMkLst>
            <pc:docMk/>
            <pc:sldMk cId="375641352" sldId="263"/>
            <ac:picMk id="5" creationId="{B20E29B5-7C2F-EB40-2ACA-874C7A41EB52}"/>
          </ac:picMkLst>
        </pc:picChg>
        <pc:picChg chg="add mod">
          <ac:chgData name="Umair Rajpoot" userId="a6c2053b6de99a7f" providerId="LiveId" clId="{15BEB823-FE6B-4042-8D56-DF0A5C584710}" dt="2024-09-25T18:57:10.039" v="518" actId="1076"/>
          <ac:picMkLst>
            <pc:docMk/>
            <pc:sldMk cId="375641352" sldId="263"/>
            <ac:picMk id="7" creationId="{EA4304E9-B683-D9D4-1A09-0077F5C45CF3}"/>
          </ac:picMkLst>
        </pc:picChg>
        <pc:picChg chg="add mod">
          <ac:chgData name="Umair Rajpoot" userId="a6c2053b6de99a7f" providerId="LiveId" clId="{15BEB823-FE6B-4042-8D56-DF0A5C584710}" dt="2024-09-25T18:58:02.961" v="522" actId="1076"/>
          <ac:picMkLst>
            <pc:docMk/>
            <pc:sldMk cId="375641352" sldId="263"/>
            <ac:picMk id="9" creationId="{95150F63-8777-587E-46FB-2E32D76EFA09}"/>
          </ac:picMkLst>
        </pc:picChg>
        <pc:picChg chg="add mod modCrop">
          <ac:chgData name="Umair Rajpoot" userId="a6c2053b6de99a7f" providerId="LiveId" clId="{15BEB823-FE6B-4042-8D56-DF0A5C584710}" dt="2024-09-25T18:59:33.876" v="533" actId="14100"/>
          <ac:picMkLst>
            <pc:docMk/>
            <pc:sldMk cId="375641352" sldId="263"/>
            <ac:picMk id="11" creationId="{6D61AE80-10BA-8D15-F7BB-9CED9D6543C8}"/>
          </ac:picMkLst>
        </pc:picChg>
        <pc:picChg chg="add mod modCrop">
          <ac:chgData name="Umair Rajpoot" userId="a6c2053b6de99a7f" providerId="LiveId" clId="{15BEB823-FE6B-4042-8D56-DF0A5C584710}" dt="2024-09-25T19:01:04.195" v="547" actId="1076"/>
          <ac:picMkLst>
            <pc:docMk/>
            <pc:sldMk cId="375641352" sldId="263"/>
            <ac:picMk id="13" creationId="{82539965-3ED3-9E7D-C338-482A868322AD}"/>
          </ac:picMkLst>
        </pc:picChg>
      </pc:sldChg>
      <pc:sldChg chg="addSp modSp add mod modTransition modAnim">
        <pc:chgData name="Umair Rajpoot" userId="a6c2053b6de99a7f" providerId="LiveId" clId="{15BEB823-FE6B-4042-8D56-DF0A5C584710}" dt="2024-09-26T00:16:08.843" v="3173"/>
        <pc:sldMkLst>
          <pc:docMk/>
          <pc:sldMk cId="2011411854" sldId="264"/>
        </pc:sldMkLst>
        <pc:spChg chg="add mod">
          <ac:chgData name="Umair Rajpoot" userId="a6c2053b6de99a7f" providerId="LiveId" clId="{15BEB823-FE6B-4042-8D56-DF0A5C584710}" dt="2024-09-25T23:10:54.767" v="2724" actId="1076"/>
          <ac:spMkLst>
            <pc:docMk/>
            <pc:sldMk cId="2011411854" sldId="264"/>
            <ac:spMk id="12" creationId="{CE1619BA-8852-AC87-9EF1-E5EE42E53E7C}"/>
          </ac:spMkLst>
        </pc:spChg>
        <pc:picChg chg="add mod modCrop">
          <ac:chgData name="Umair Rajpoot" userId="a6c2053b6de99a7f" providerId="LiveId" clId="{15BEB823-FE6B-4042-8D56-DF0A5C584710}" dt="2024-09-25T19:02:08.774" v="557" actId="1076"/>
          <ac:picMkLst>
            <pc:docMk/>
            <pc:sldMk cId="2011411854" sldId="264"/>
            <ac:picMk id="6" creationId="{1DCCCD28-CF63-8A66-A750-8E9B86413027}"/>
          </ac:picMkLst>
        </pc:picChg>
        <pc:picChg chg="add mod">
          <ac:chgData name="Umair Rajpoot" userId="a6c2053b6de99a7f" providerId="LiveId" clId="{15BEB823-FE6B-4042-8D56-DF0A5C584710}" dt="2024-09-25T19:02:45.048" v="565" actId="14100"/>
          <ac:picMkLst>
            <pc:docMk/>
            <pc:sldMk cId="2011411854" sldId="264"/>
            <ac:picMk id="10" creationId="{A4870243-F92F-AFD3-791C-0B3B3969C1CF}"/>
          </ac:picMkLst>
        </pc:picChg>
      </pc:sldChg>
      <pc:sldChg chg="new del">
        <pc:chgData name="Umair Rajpoot" userId="a6c2053b6de99a7f" providerId="LiveId" clId="{15BEB823-FE6B-4042-8D56-DF0A5C584710}" dt="2024-09-25T19:03:32.713" v="568" actId="47"/>
        <pc:sldMkLst>
          <pc:docMk/>
          <pc:sldMk cId="854843139" sldId="265"/>
        </pc:sldMkLst>
      </pc:sldChg>
      <pc:sldChg chg="modSp add mod modTransition">
        <pc:chgData name="Umair Rajpoot" userId="a6c2053b6de99a7f" providerId="LiveId" clId="{15BEB823-FE6B-4042-8D56-DF0A5C584710}" dt="2024-09-26T00:18:13.486" v="3179"/>
        <pc:sldMkLst>
          <pc:docMk/>
          <pc:sldMk cId="2692369171" sldId="266"/>
        </pc:sldMkLst>
        <pc:picChg chg="mod">
          <ac:chgData name="Umair Rajpoot" userId="a6c2053b6de99a7f" providerId="LiveId" clId="{15BEB823-FE6B-4042-8D56-DF0A5C584710}" dt="2024-09-25T19:04:25.662" v="574" actId="1076"/>
          <ac:picMkLst>
            <pc:docMk/>
            <pc:sldMk cId="2692369171" sldId="266"/>
            <ac:picMk id="6" creationId="{7ED06F3C-C867-5775-F24C-521675F6654A}"/>
          </ac:picMkLst>
        </pc:picChg>
        <pc:picChg chg="mod">
          <ac:chgData name="Umair Rajpoot" userId="a6c2053b6de99a7f" providerId="LiveId" clId="{15BEB823-FE6B-4042-8D56-DF0A5C584710}" dt="2024-09-25T19:04:28.797" v="575" actId="1076"/>
          <ac:picMkLst>
            <pc:docMk/>
            <pc:sldMk cId="2692369171" sldId="266"/>
            <ac:picMk id="9" creationId="{A084832A-441A-0E5E-E5F7-C13CF72562AC}"/>
          </ac:picMkLst>
        </pc:picChg>
        <pc:picChg chg="mod">
          <ac:chgData name="Umair Rajpoot" userId="a6c2053b6de99a7f" providerId="LiveId" clId="{15BEB823-FE6B-4042-8D56-DF0A5C584710}" dt="2024-09-25T23:17:26.596" v="2743" actId="1076"/>
          <ac:picMkLst>
            <pc:docMk/>
            <pc:sldMk cId="2692369171" sldId="266"/>
            <ac:picMk id="10" creationId="{A9789135-105B-BE22-1881-234D54731352}"/>
          </ac:picMkLst>
        </pc:picChg>
        <pc:picChg chg="mod">
          <ac:chgData name="Umair Rajpoot" userId="a6c2053b6de99a7f" providerId="LiveId" clId="{15BEB823-FE6B-4042-8D56-DF0A5C584710}" dt="2024-09-25T19:04:19.051" v="572" actId="1076"/>
          <ac:picMkLst>
            <pc:docMk/>
            <pc:sldMk cId="2692369171" sldId="266"/>
            <ac:picMk id="11" creationId="{558FD413-3D83-8391-5B10-50D6882D38CB}"/>
          </ac:picMkLst>
        </pc:picChg>
      </pc:sldChg>
      <pc:sldChg chg="addSp delSp modSp add mod modTransition">
        <pc:chgData name="Umair Rajpoot" userId="a6c2053b6de99a7f" providerId="LiveId" clId="{15BEB823-FE6B-4042-8D56-DF0A5C584710}" dt="2024-09-26T00:18:39.589" v="3180"/>
        <pc:sldMkLst>
          <pc:docMk/>
          <pc:sldMk cId="2723431491" sldId="267"/>
        </pc:sldMkLst>
        <pc:spChg chg="add mod">
          <ac:chgData name="Umair Rajpoot" userId="a6c2053b6de99a7f" providerId="LiveId" clId="{15BEB823-FE6B-4042-8D56-DF0A5C584710}" dt="2024-09-25T23:18:54.967" v="2800" actId="20577"/>
          <ac:spMkLst>
            <pc:docMk/>
            <pc:sldMk cId="2723431491" sldId="267"/>
            <ac:spMk id="12" creationId="{4004CB8B-7F55-14E8-3486-F634D9FCD50E}"/>
          </ac:spMkLst>
        </pc:spChg>
        <pc:picChg chg="add del">
          <ac:chgData name="Umair Rajpoot" userId="a6c2053b6de99a7f" providerId="LiveId" clId="{15BEB823-FE6B-4042-8D56-DF0A5C584710}" dt="2024-09-25T19:07:10.107" v="584" actId="478"/>
          <ac:picMkLst>
            <pc:docMk/>
            <pc:sldMk cId="2723431491" sldId="267"/>
            <ac:picMk id="6" creationId="{07F9E8F3-446C-1F4A-EA5D-8CBDFDF5E5E5}"/>
          </ac:picMkLst>
        </pc:picChg>
        <pc:picChg chg="add mod modCrop">
          <ac:chgData name="Umair Rajpoot" userId="a6c2053b6de99a7f" providerId="LiveId" clId="{15BEB823-FE6B-4042-8D56-DF0A5C584710}" dt="2024-09-25T19:08:34.450" v="596" actId="1076"/>
          <ac:picMkLst>
            <pc:docMk/>
            <pc:sldMk cId="2723431491" sldId="267"/>
            <ac:picMk id="8" creationId="{AC9D6423-1CDE-C83C-552E-E28ECC83D38E}"/>
          </ac:picMkLst>
        </pc:picChg>
        <pc:picChg chg="del">
          <ac:chgData name="Umair Rajpoot" userId="a6c2053b6de99a7f" providerId="LiveId" clId="{15BEB823-FE6B-4042-8D56-DF0A5C584710}" dt="2024-09-25T19:05:24.337" v="577" actId="478"/>
          <ac:picMkLst>
            <pc:docMk/>
            <pc:sldMk cId="2723431491" sldId="267"/>
            <ac:picMk id="9" creationId="{00AF1BF1-ECCD-6F88-8CB8-5CC05158AF69}"/>
          </ac:picMkLst>
        </pc:picChg>
        <pc:picChg chg="add del mod">
          <ac:chgData name="Umair Rajpoot" userId="a6c2053b6de99a7f" providerId="LiveId" clId="{15BEB823-FE6B-4042-8D56-DF0A5C584710}" dt="2024-09-25T19:07:07.468" v="583" actId="196"/>
          <ac:picMkLst>
            <pc:docMk/>
            <pc:sldMk cId="2723431491" sldId="267"/>
            <ac:picMk id="11" creationId="{E76250F1-D6A8-F339-A25C-FAEB68794445}"/>
          </ac:picMkLst>
        </pc:picChg>
      </pc:sldChg>
      <pc:sldChg chg="addSp modSp new mod modTransition modAnim">
        <pc:chgData name="Umair Rajpoot" userId="a6c2053b6de99a7f" providerId="LiveId" clId="{15BEB823-FE6B-4042-8D56-DF0A5C584710}" dt="2024-09-26T00:17:06.741" v="3175"/>
        <pc:sldMkLst>
          <pc:docMk/>
          <pc:sldMk cId="2521937813" sldId="268"/>
        </pc:sldMkLst>
        <pc:spChg chg="mod">
          <ac:chgData name="Umair Rajpoot" userId="a6c2053b6de99a7f" providerId="LiveId" clId="{15BEB823-FE6B-4042-8D56-DF0A5C584710}" dt="2024-09-25T19:12:13.789" v="609" actId="14100"/>
          <ac:spMkLst>
            <pc:docMk/>
            <pc:sldMk cId="2521937813" sldId="268"/>
            <ac:spMk id="2" creationId="{BBAD5CB9-A4E7-78A1-AE94-CA0EFA912A81}"/>
          </ac:spMkLst>
        </pc:spChg>
        <pc:spChg chg="mod">
          <ac:chgData name="Umair Rajpoot" userId="a6c2053b6de99a7f" providerId="LiveId" clId="{15BEB823-FE6B-4042-8D56-DF0A5C584710}" dt="2024-09-25T19:11:58.175" v="607" actId="27636"/>
          <ac:spMkLst>
            <pc:docMk/>
            <pc:sldMk cId="2521937813" sldId="268"/>
            <ac:spMk id="3" creationId="{951BD428-CEEE-39CD-BD58-AC88458F2C04}"/>
          </ac:spMkLst>
        </pc:spChg>
        <pc:spChg chg="add mod">
          <ac:chgData name="Umair Rajpoot" userId="a6c2053b6de99a7f" providerId="LiveId" clId="{15BEB823-FE6B-4042-8D56-DF0A5C584710}" dt="2024-09-25T23:40:02.663" v="3013" actId="1076"/>
          <ac:spMkLst>
            <pc:docMk/>
            <pc:sldMk cId="2521937813" sldId="268"/>
            <ac:spMk id="6" creationId="{D57BE515-7E2C-7A08-7205-277496CEC2E5}"/>
          </ac:spMkLst>
        </pc:spChg>
        <pc:spChg chg="add mod">
          <ac:chgData name="Umair Rajpoot" userId="a6c2053b6de99a7f" providerId="LiveId" clId="{15BEB823-FE6B-4042-8D56-DF0A5C584710}" dt="2024-09-25T23:40:09.480" v="3014" actId="14100"/>
          <ac:spMkLst>
            <pc:docMk/>
            <pc:sldMk cId="2521937813" sldId="268"/>
            <ac:spMk id="7" creationId="{611A0B02-53FD-06F6-7F4C-F5F6987269C2}"/>
          </ac:spMkLst>
        </pc:spChg>
        <pc:picChg chg="add mod">
          <ac:chgData name="Umair Rajpoot" userId="a6c2053b6de99a7f" providerId="LiveId" clId="{15BEB823-FE6B-4042-8D56-DF0A5C584710}" dt="2024-09-25T23:40:15.615" v="3015" actId="14100"/>
          <ac:picMkLst>
            <pc:docMk/>
            <pc:sldMk cId="2521937813" sldId="268"/>
            <ac:picMk id="5" creationId="{AD72E130-BE50-25D7-FE89-6C409E6AC468}"/>
          </ac:picMkLst>
        </pc:picChg>
      </pc:sldChg>
      <pc:sldChg chg="addSp modSp new mod modTransition modAnim">
        <pc:chgData name="Umair Rajpoot" userId="a6c2053b6de99a7f" providerId="LiveId" clId="{15BEB823-FE6B-4042-8D56-DF0A5C584710}" dt="2024-09-26T00:06:46.966" v="3151"/>
        <pc:sldMkLst>
          <pc:docMk/>
          <pc:sldMk cId="3360538469" sldId="269"/>
        </pc:sldMkLst>
        <pc:spChg chg="add mod">
          <ac:chgData name="Umair Rajpoot" userId="a6c2053b6de99a7f" providerId="LiveId" clId="{15BEB823-FE6B-4042-8D56-DF0A5C584710}" dt="2024-09-25T19:30:54.265" v="852" actId="123"/>
          <ac:spMkLst>
            <pc:docMk/>
            <pc:sldMk cId="3360538469" sldId="269"/>
            <ac:spMk id="6" creationId="{8649DBB4-070A-F3D8-359F-C76A8223EA3E}"/>
          </ac:spMkLst>
        </pc:spChg>
        <pc:picChg chg="add mod">
          <ac:chgData name="Umair Rajpoot" userId="a6c2053b6de99a7f" providerId="LiveId" clId="{15BEB823-FE6B-4042-8D56-DF0A5C584710}" dt="2024-09-25T19:24:22.864" v="616" actId="14100"/>
          <ac:picMkLst>
            <pc:docMk/>
            <pc:sldMk cId="3360538469" sldId="269"/>
            <ac:picMk id="5" creationId="{E7E22723-A4EC-7318-4C8C-99AA5EA59B6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5E089-CB1E-E92B-3D21-E1BBF8E3E4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0A7BBF-C056-2D42-9F23-CE5D4BB6F8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3658C-B2EE-85BE-AB14-1785A19CF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BF704-3D1F-42A1-B991-996BAC28E768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D8582-D38D-0CCF-3CF4-59F8422AB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E0E45-80FF-791D-D902-6C68D7E12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245C0-10B4-4FA1-ACE3-F91E5FC54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678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C25CE-9CC3-649D-791F-4F40C8FF8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351CBB-8B69-45F0-D764-DC7B093F88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DBFFF-096A-2F52-2D04-972BBE5F6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BF704-3D1F-42A1-B991-996BAC28E768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93ADC-2E58-3434-630F-04C52448C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AB983-90AC-B3DD-51B7-89A4FEA8A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245C0-10B4-4FA1-ACE3-F91E5FC54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706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E7FABF-16F8-89B4-C63C-2FC97293EF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29B8F7-6EC2-D57E-2BC9-7447FC5029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EC278-28B5-D7F3-645A-B1FBFAC38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BF704-3D1F-42A1-B991-996BAC28E768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B0E01-743B-CFE4-A0F2-3D0456ACE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4AB61-EDCB-A621-762E-8942C205D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245C0-10B4-4FA1-ACE3-F91E5FC54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513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FB564-8E06-F1BE-4D66-0D5011393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574E9-20BD-24A0-942E-DAE9CA835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375B6-06C2-7E81-F70C-D3FB09074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BF704-3D1F-42A1-B991-996BAC28E768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B0AA3-25D9-0E84-9DB2-871952893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07AE7-433A-BD17-9A82-72E440E68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245C0-10B4-4FA1-ACE3-F91E5FC54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361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C5484-75EC-D7F3-4400-209BD339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AC524-B9F1-7188-5E3A-7154802EA9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9E8C1-176A-C0CF-1E57-4901294BB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BF704-3D1F-42A1-B991-996BAC28E768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FE311-5ACB-71BE-E593-E8B7CF102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B78C4-C630-8654-3D8D-30C32BE04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245C0-10B4-4FA1-ACE3-F91E5FC54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754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D2DFC-8AC2-A890-7969-E45AA1CA1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2A8EF-A6BB-FC4F-9C9E-3E883D6A95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B6D54B-79E8-6255-80B1-C9802BE58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E48510-8389-91E3-1C09-8576BF376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BF704-3D1F-42A1-B991-996BAC28E768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FEF9CD-1A0B-0CD8-3500-2E283CAB5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2E76E4-DBF3-C41A-F11E-8AC38D85E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245C0-10B4-4FA1-ACE3-F91E5FC54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046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99E08-C9E4-0FF4-5F24-C722CE459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2C937B-EB83-5ED0-6587-D9E50940D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16EE52-9F3C-3FBB-231B-CD9CB59C8E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27769A-ABF3-D031-CDA2-CE2820BE6C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C10D9E-21A5-4061-EE7D-F0E1686B61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D585D4-793B-FA27-3C8F-6DAAD40B4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BF704-3D1F-42A1-B991-996BAC28E768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EC16F9-4BE8-C83C-2148-973CB94CE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6D59BB-B333-697F-4123-9288AF817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245C0-10B4-4FA1-ACE3-F91E5FC54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588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4D861-06CD-882F-2898-69C247261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84D10B-DFD4-DFFF-231C-95439FCD3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BF704-3D1F-42A1-B991-996BAC28E768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7CDAD7-2566-A983-26C6-D32C4CBDD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333053-6268-872C-47B6-02B589684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245C0-10B4-4FA1-ACE3-F91E5FC54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356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20042F-2706-51D4-510C-153A82753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BF704-3D1F-42A1-B991-996BAC28E768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E4FDD6-9D7B-E0C2-8D4D-5885A920D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B29EE-BC3C-0F4C-335C-B1A3E0565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245C0-10B4-4FA1-ACE3-F91E5FC54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6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2ADC2-84E2-AC7A-3DAC-035880AB5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3C3AD-A0E6-82F6-B3E4-5641DED47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BF371F-F5ED-44B5-D8FF-1DA94A1DCA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ABDAD0-4F5B-5520-912E-B24AAF64C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BF704-3D1F-42A1-B991-996BAC28E768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5195C-A975-5F1D-EC40-BB9DF58DD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8318D-D850-1349-F1C5-555ED690C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245C0-10B4-4FA1-ACE3-F91E5FC54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046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4AD8C-A52E-A9AE-A79B-100DDA340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37DF87-6330-5815-77F1-C9734C5514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D2077D-8080-53A5-1DD9-4FF11F4B6C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50CD3A-76CD-94A5-B6DD-EA6981C0B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BF704-3D1F-42A1-B991-996BAC28E768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EC2D98-4156-FA3A-D1FE-DDB0D06E8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DB297D-B8C6-40A5-B664-2F40D3949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245C0-10B4-4FA1-ACE3-F91E5FC54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6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EB4378-8298-8647-FF00-6B49F8BFF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4E6639-CAD4-B524-C481-E12D3B2A1E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7B6F2-89A2-2B0A-927A-4CDABEFBFD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EBF704-3D1F-42A1-B991-996BAC28E768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B2FCB-F277-3182-6B9D-977313887C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426BF-1823-C1C9-9879-81D588B68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D245C0-10B4-4FA1-ACE3-F91E5FC54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67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7" Type="http://schemas.openxmlformats.org/officeDocument/2006/relationships/image" Target="../media/image3.png"/><Relationship Id="rId2" Type="http://schemas.microsoft.com/office/2007/relationships/media" Target="../media/media1.mp3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8.jp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10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5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jpe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10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ee Flowers Grass Forest Trees Nature Kids Cartoon Background">
            <a:hlinkClick r:id="" action="ppaction://media"/>
            <a:extLst>
              <a:ext uri="{FF2B5EF4-FFF2-40B4-BE49-F238E27FC236}">
                <a16:creationId xmlns:a16="http://schemas.microsoft.com/office/drawing/2014/main" id="{B6D4B1C6-88EB-D189-181B-464142BA930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>
                  <p14:fade in="3000" out="3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00E0A0-EA78-207C-0FD4-A4F66712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97D014-EAC3-540B-0F28-6CBD2B74B8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1A324A-3062-3048-BBBB-BB265FC05D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9ECF92-F6AB-BFA0-E562-C37727F234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033" y="676454"/>
            <a:ext cx="7919884" cy="55050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75B7E0-4277-E11F-19DB-23595BEDEB08}"/>
              </a:ext>
            </a:extLst>
          </p:cNvPr>
          <p:cNvSpPr txBox="1"/>
          <p:nvPr/>
        </p:nvSpPr>
        <p:spPr>
          <a:xfrm>
            <a:off x="2713702" y="2447876"/>
            <a:ext cx="41000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solidFill>
                  <a:srgbClr val="C00000"/>
                </a:solidFill>
                <a:latin typeface="Felix Titling" panose="04060505060202020A04" pitchFamily="82" charset="0"/>
              </a:rPr>
              <a:t>The Little Red Riding Hood</a:t>
            </a:r>
            <a:endParaRPr lang="en-US" sz="4800" b="1" dirty="0">
              <a:solidFill>
                <a:srgbClr val="C00000"/>
              </a:solidFill>
              <a:latin typeface="Felix Titling" panose="04060505060202020A04" pitchFamily="8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7619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3828">
        <p14:reveal/>
      </p:transition>
    </mc:Choice>
    <mc:Fallback>
      <p:transition spd="slow" advTm="38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1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616" objId="17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F38F9-B97F-5048-1B57-38D89202C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9C71A-4F8C-B0EB-645C-207A52C29B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20AA1B-5E90-50C8-FCA2-A967F90D74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AD2CB5-B511-B1F1-FD6E-06D5B13AB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630F90-2187-19AA-A419-E74277895C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22359" y="3371850"/>
            <a:ext cx="5715000" cy="3486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0724E2-7842-E15C-F9F2-DD6639B87C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390" y="2719413"/>
            <a:ext cx="1708969" cy="34210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D7E44B-0F6B-ADE2-5788-542EA03EEC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942"/>
          <a:stretch/>
        </p:blipFill>
        <p:spPr>
          <a:xfrm flipH="1">
            <a:off x="2258345" y="3255961"/>
            <a:ext cx="1708970" cy="28583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CCCD28-CF63-8A66-A750-8E9B864130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42" t="43743" r="36825"/>
          <a:stretch/>
        </p:blipFill>
        <p:spPr>
          <a:xfrm rot="5400000">
            <a:off x="4157968" y="5627688"/>
            <a:ext cx="455355" cy="5793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870243-F92F-AFD3-791C-0B3B3969C1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37" y="2813488"/>
            <a:ext cx="1958806" cy="342101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E1619BA-8852-AC87-9EF1-E5EE42E53E7C}"/>
              </a:ext>
            </a:extLst>
          </p:cNvPr>
          <p:cNvSpPr/>
          <p:nvPr/>
        </p:nvSpPr>
        <p:spPr>
          <a:xfrm>
            <a:off x="1079396" y="2316163"/>
            <a:ext cx="1667180" cy="976699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/>
              <a:t>HUH!! What happened?? It’s the big bad wolf. I’ll punish you</a:t>
            </a:r>
            <a:endParaRPr lang="en-US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1411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8356"/>
    </mc:Choice>
    <mc:Fallback>
      <p:transition advTm="83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7.40741E-7 L 0.29011 -0.0053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05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0E009-2840-A9D8-9AB5-EF0792F0C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D6ECA-1596-C70D-DD48-CDA9EAE3F1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7C6680-5510-5A9C-8247-B127034415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E1A67D-4C25-2684-D543-90869775E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04D880-8E74-765D-CC15-92BE2DAE6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22359" y="3371850"/>
            <a:ext cx="5715000" cy="3486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4832A-441A-0E5E-E5F7-C13CF72562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29656" y="3949138"/>
            <a:ext cx="1708969" cy="34210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8FD413-3D83-8391-5B10-50D6882D38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942"/>
          <a:stretch/>
        </p:blipFill>
        <p:spPr>
          <a:xfrm flipH="1">
            <a:off x="799924" y="3203165"/>
            <a:ext cx="1708970" cy="28583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D06F3C-C867-5775-F24C-521675F665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42" t="43743" r="36825"/>
          <a:stretch/>
        </p:blipFill>
        <p:spPr>
          <a:xfrm rot="5400000">
            <a:off x="2163836" y="5402970"/>
            <a:ext cx="455355" cy="5793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789135-105B-BE22-1881-234D547313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030" y="2921819"/>
            <a:ext cx="1958806" cy="342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69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2"/>
    </mc:Choice>
    <mc:Fallback>
      <p:transition spd="slow" advTm="562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11ED6-5355-7CD1-17F3-47C3AF840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4AC7A-69B2-758D-D80D-029CB3D01B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A6DBC4-C1C1-952E-FE32-85A894C01C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6D5AB1-A81A-1E65-012B-4B0CABCB2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40C2F5-A724-1B1C-7743-CE9D22315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22359" y="3371850"/>
            <a:ext cx="5715000" cy="3486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6250F1-D6A8-F339-A25C-FAEB687944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942"/>
          <a:stretch/>
        </p:blipFill>
        <p:spPr>
          <a:xfrm>
            <a:off x="4641351" y="3203165"/>
            <a:ext cx="1708970" cy="28583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6EB387-D7EE-B203-527E-8AF71514A8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37" y="2813488"/>
            <a:ext cx="1958806" cy="34210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9D6423-1CDE-C83C-552E-E28ECC83D3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3" t="44954" r="53821" b="8005"/>
          <a:stretch/>
        </p:blipFill>
        <p:spPr>
          <a:xfrm>
            <a:off x="3242520" y="2746863"/>
            <a:ext cx="1523999" cy="3554259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004CB8B-7F55-14E8-3486-F634D9FCD50E}"/>
              </a:ext>
            </a:extLst>
          </p:cNvPr>
          <p:cNvSpPr/>
          <p:nvPr/>
        </p:nvSpPr>
        <p:spPr>
          <a:xfrm>
            <a:off x="2223416" y="2403449"/>
            <a:ext cx="1718520" cy="976159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/>
              <a:t>Thanks Mister! for saving me and my Granddaughter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23431491"/>
      </p:ext>
    </p:extLst>
  </p:cSld>
  <p:clrMapOvr>
    <a:masterClrMapping/>
  </p:clrMapOvr>
  <p:transition spd="slow" advTm="868">
    <p:wheel spokes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D5CB9-A4E7-78A1-AE94-CA0EFA912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78077"/>
            <a:ext cx="4714568" cy="193188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1BD428-CEEE-39CD-BD58-AC88458F2C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V="1">
            <a:off x="1524000" y="3429000"/>
            <a:ext cx="5348748" cy="173038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2E130-BE50-25D7-FE89-6C409E6AC4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9" y="0"/>
            <a:ext cx="7211962" cy="4866968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57BE515-7E2C-7A08-7205-277496CEC2E5}"/>
              </a:ext>
            </a:extLst>
          </p:cNvPr>
          <p:cNvSpPr/>
          <p:nvPr/>
        </p:nvSpPr>
        <p:spPr>
          <a:xfrm>
            <a:off x="5560143" y="4114545"/>
            <a:ext cx="4277032" cy="267683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dirty="0"/>
              <a:t>Moral: Never trust strangers so easily.</a:t>
            </a:r>
            <a:endParaRPr lang="en-US" sz="28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1A0B02-53FD-06F6-7F4C-F5F6987269C2}"/>
              </a:ext>
            </a:extLst>
          </p:cNvPr>
          <p:cNvSpPr/>
          <p:nvPr/>
        </p:nvSpPr>
        <p:spPr>
          <a:xfrm>
            <a:off x="7447934" y="530942"/>
            <a:ext cx="4640827" cy="267683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1" dirty="0"/>
              <a:t>Submitted By</a:t>
            </a:r>
            <a:r>
              <a:rPr lang="en-GB" sz="1400" dirty="0"/>
              <a:t>: </a:t>
            </a:r>
            <a:r>
              <a:rPr lang="en-GB" sz="1400" u="sng" dirty="0"/>
              <a:t>Umair Arshad</a:t>
            </a:r>
          </a:p>
          <a:p>
            <a:pPr algn="ctr"/>
            <a:r>
              <a:rPr lang="en-GB" sz="1400" b="1" dirty="0"/>
              <a:t>Roll no</a:t>
            </a:r>
            <a:r>
              <a:rPr lang="en-GB" sz="1400" dirty="0"/>
              <a:t>. : </a:t>
            </a:r>
            <a:r>
              <a:rPr lang="en-GB" sz="1400" u="sng" dirty="0"/>
              <a:t>2024-SE-38</a:t>
            </a:r>
          </a:p>
          <a:p>
            <a:pPr algn="ctr"/>
            <a:r>
              <a:rPr lang="en-GB" sz="1400" b="1" dirty="0"/>
              <a:t>Section</a:t>
            </a:r>
            <a:r>
              <a:rPr lang="en-GB" sz="1400" dirty="0"/>
              <a:t> : </a:t>
            </a:r>
            <a:r>
              <a:rPr lang="en-GB" sz="1400" u="sng" dirty="0"/>
              <a:t>Software Engineering-D</a:t>
            </a:r>
          </a:p>
          <a:p>
            <a:pPr algn="ctr"/>
            <a:r>
              <a:rPr lang="en-GB" sz="1400" b="1" dirty="0"/>
              <a:t>Submitted to </a:t>
            </a:r>
            <a:r>
              <a:rPr lang="en-GB" sz="1400" dirty="0"/>
              <a:t>: </a:t>
            </a:r>
            <a:r>
              <a:rPr lang="en-GB" sz="1400" u="sng" dirty="0"/>
              <a:t>Mam Rimsha/Mam Rida</a:t>
            </a:r>
          </a:p>
          <a:p>
            <a:pPr algn="ctr"/>
            <a:endParaRPr lang="en-US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1937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8867">
        <p14:warp dir="in"/>
      </p:transition>
    </mc:Choice>
    <mc:Fallback>
      <p:transition spd="slow" advTm="88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36155-0E8F-085E-1C50-B57386F78F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2EB318-9524-BA5B-E238-4CE0292BC7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E22723-A4EC-7318-4C8C-99AA5EA59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49DBB4-070A-F3D8-359F-C76A8223EA3E}"/>
              </a:ext>
            </a:extLst>
          </p:cNvPr>
          <p:cNvSpPr txBox="1"/>
          <p:nvPr/>
        </p:nvSpPr>
        <p:spPr>
          <a:xfrm>
            <a:off x="663678" y="678426"/>
            <a:ext cx="4159045" cy="207740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GB" dirty="0"/>
              <a:t>Once there lived a girl who lived in a happy forest. Everyone called her Little Riding Red Hood because she always a red hood.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05384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5000" advTm="4871">
        <p15:prstTrans prst="curtains"/>
      </p:transition>
    </mc:Choice>
    <mc:Fallback>
      <p:transition spd="slow" advTm="48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E2D26-D8A4-3352-3808-913929B043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A43847-4E9C-D09C-4BD8-8E246B2D2B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733BC1-EF0F-134D-7B04-9C544C9AD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B50674-C723-A89B-38BC-9BF41B1DA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074" y="108886"/>
            <a:ext cx="5112771" cy="4299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301FEC-864C-57A7-C86E-EA90FA153F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4" t="-6145" r="70719" b="6145"/>
          <a:stretch/>
        </p:blipFill>
        <p:spPr>
          <a:xfrm flipH="1">
            <a:off x="6597447" y="2743200"/>
            <a:ext cx="1381429" cy="22653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4FF0CE-9644-E3F5-428A-D9ED7A4B27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89" t="32705" r="33996" b="-995"/>
          <a:stretch/>
        </p:blipFill>
        <p:spPr>
          <a:xfrm>
            <a:off x="6531081" y="3429000"/>
            <a:ext cx="634180" cy="6454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4BC36A-BC64-B868-F233-C862BA402C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85" t="13169" r="1713"/>
          <a:stretch/>
        </p:blipFill>
        <p:spPr>
          <a:xfrm flipH="1">
            <a:off x="4558498" y="3509963"/>
            <a:ext cx="1102421" cy="20706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0C00A20-0E7F-4238-526F-ED5D1491C3F2}"/>
              </a:ext>
            </a:extLst>
          </p:cNvPr>
          <p:cNvSpPr txBox="1"/>
          <p:nvPr/>
        </p:nvSpPr>
        <p:spPr>
          <a:xfrm>
            <a:off x="5546626" y="1234372"/>
            <a:ext cx="1902541" cy="168789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Hey Little Red Riding Hood, Your grandma is ill. Can you take this bucket to her.</a:t>
            </a:r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F9DEDF-E7A8-764A-A6FF-A0DE3D026729}"/>
              </a:ext>
            </a:extLst>
          </p:cNvPr>
          <p:cNvSpPr txBox="1"/>
          <p:nvPr/>
        </p:nvSpPr>
        <p:spPr>
          <a:xfrm>
            <a:off x="3510736" y="3001705"/>
            <a:ext cx="1496345" cy="116853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Ok Aunt! I’ll give the basket to her.</a:t>
            </a:r>
            <a:endParaRPr lang="en-US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8488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54">
        <p:push dir="u"/>
      </p:transition>
    </mc:Choice>
    <mc:Fallback>
      <p:transition spd="slow" advTm="9054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169 0.02292 L -0.00169 0.02292 C -0.00664 0.02361 -0.01172 0.02222 -0.01628 0.025 C -0.02044 0.02732 -0.02305 0.03542 -0.02721 0.03796 L -0.03073 0.04005 C -0.04011 0.05671 -0.0306 0.04213 -0.04167 0.05301 C -0.04349 0.05463 -0.04479 0.05741 -0.04649 0.05926 C -0.05078 0.06412 -0.05156 0.06366 -0.05625 0.06574 C -0.05781 0.06875 -0.05912 0.07222 -0.06107 0.07431 C -0.0625 0.07593 -0.06432 0.07546 -0.06589 0.07662 C -0.06719 0.07755 -0.0681 0.08009 -0.06953 0.08079 C -0.07279 0.08287 -0.0875 0.08495 -0.0888 0.08519 C -0.10248 0.08796 -0.09206 0.08727 -0.10573 0.08727 " pathEditMode="relative" ptsTypes="AAAAAAAAAAAAA">
                                      <p:cBhvr>
                                        <p:cTn id="2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A2A84-4802-47EC-C704-14C2CABFDE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E53FBD-ED17-BD3C-4A02-9A3C7A3CC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972E5A-73BE-45B6-50A5-7C1649069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10" t="38224" r="35098" b="5519"/>
          <a:stretch/>
        </p:blipFill>
        <p:spPr>
          <a:xfrm>
            <a:off x="239277" y="3602038"/>
            <a:ext cx="737419" cy="7408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768B550-B4FC-4800-CDF4-482B61F7FB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156" y="2316163"/>
            <a:ext cx="486696" cy="6636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6785EE-656A-B30E-5A4A-0DE0D67684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423"/>
          <a:stretch/>
        </p:blipFill>
        <p:spPr>
          <a:xfrm flipH="1">
            <a:off x="-191729" y="2164326"/>
            <a:ext cx="1599433" cy="269127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2DB0BF7-202E-43B0-3527-2B928E1914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460" y="2416227"/>
            <a:ext cx="486696" cy="66367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EC684AE-FCFC-032E-9CDC-CE93CAB27C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944" y="2376488"/>
            <a:ext cx="486696" cy="66367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8CB43B6-2EE8-ED6C-779C-C1D4C32DEF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497" y="2489201"/>
            <a:ext cx="486696" cy="66367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681B84E-A352-D2A7-9C1A-BBAB675B42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470" y="2489201"/>
            <a:ext cx="486696" cy="66367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E4EBDF3-A51D-1F2E-9107-D6D21106AE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997" y="2443163"/>
            <a:ext cx="486696" cy="66367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3DFD93E-C40B-D77F-5C48-609CCAF8F8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744" y="2376488"/>
            <a:ext cx="486696" cy="66367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D40CD25-5287-6724-3590-31AC8A5A45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024" y="2389188"/>
            <a:ext cx="486696" cy="66367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0D0B7F8-1CA0-6E74-3C6A-343C270524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350" y="3107479"/>
            <a:ext cx="486696" cy="66367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46E74B2-C90E-EF01-548A-5C8574D215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009" y="3070303"/>
            <a:ext cx="486696" cy="66367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188C14F-211F-6931-8B51-9BE9F1A763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997" y="3013794"/>
            <a:ext cx="486696" cy="66367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2B04F23-A2AD-A41E-6261-C7EABC0771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622" y="3045608"/>
            <a:ext cx="486696" cy="66367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E5F6C69-8D20-8F03-FE71-86681F0FD4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997" y="3255962"/>
            <a:ext cx="486696" cy="66367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FDFE8D-9C84-48C6-D067-E0D78A94F2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300" y="3247921"/>
            <a:ext cx="486696" cy="66367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DC18804-472C-4294-A1F2-FDF18569D8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989" y="3137002"/>
            <a:ext cx="486696" cy="66367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856B050-DEB1-14B3-0570-72C0D76C10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512" y="3186165"/>
            <a:ext cx="486696" cy="66367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F0BEF94-24E4-14F2-0D09-6548D9D564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961" y="3347295"/>
            <a:ext cx="1487047" cy="93979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1CEBDEB-1C64-8365-A88B-30DD21D236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567" y="3560114"/>
            <a:ext cx="1487047" cy="93979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E3DD658-0932-E5A1-26B8-9357FA057C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381" y="2416227"/>
            <a:ext cx="1324484" cy="76369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45FF446-4C45-B493-24C8-636F828C9C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781" y="2568627"/>
            <a:ext cx="1324484" cy="76369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6C4F962-5D7F-CD96-AD5D-5528C2558D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739" y="2983093"/>
            <a:ext cx="1324484" cy="76369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B96342D-BAD4-0257-8D5B-FD230CF94C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152" y="2816069"/>
            <a:ext cx="1324484" cy="76369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A88EFA2-3971-22A9-AAA8-584103B1DF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868" y="2717545"/>
            <a:ext cx="1324484" cy="76369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1554663-88FC-4AF6-67BF-AFC7730E0E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310" y="2983093"/>
            <a:ext cx="1324484" cy="76369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66F34C8-F9B6-ACD9-12CB-B393A800B6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573" y="3868635"/>
            <a:ext cx="1324484" cy="76369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D47907B-991C-2511-A889-4888772628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554" y="3131933"/>
            <a:ext cx="1324484" cy="76369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A37285C-D89B-1F01-2915-8EBCC369A9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543" y="3370496"/>
            <a:ext cx="1324484" cy="76369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D01D3D2-174E-4F48-7436-E5BA341055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139" y="3135493"/>
            <a:ext cx="1324484" cy="76369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FE9EB95-5F29-3740-D642-81E0BD30CB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568" y="3303667"/>
            <a:ext cx="1324484" cy="76369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9F45CA5-D8C2-B89C-8F30-A1CFFC267D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250" y="3837088"/>
            <a:ext cx="1324484" cy="76369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CEEC6E7-5F87-7669-E7A3-1538ED0DA4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445" y="3886551"/>
            <a:ext cx="1324484" cy="76369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E977FD1-AF5D-48C2-7204-020A83D882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444" y="3463300"/>
            <a:ext cx="1324484" cy="76369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9602180-CDFB-8415-0FC0-B0EF855AFB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711" y="3081884"/>
            <a:ext cx="1324484" cy="76369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8EFE20A-B40A-B6DC-F956-13204DC13D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748" y="3247975"/>
            <a:ext cx="1324484" cy="76369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3030A53D-9ED0-C2ED-52A8-EB0F3AB655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371" y="3843518"/>
            <a:ext cx="1324484" cy="76369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09C68DE-1923-2147-0175-F20FB271C5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631" y="3861819"/>
            <a:ext cx="1324484" cy="76369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A9802D7-3888-008F-033B-3562DD9293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189" y="3395742"/>
            <a:ext cx="1324484" cy="76369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8792568-7FE4-7219-3638-0A69D66934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622" y="3966486"/>
            <a:ext cx="1324484" cy="76369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118A57D-43E6-50D5-0329-8201177A8E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440" y="2141944"/>
            <a:ext cx="1324484" cy="76369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B8B794E-64B4-AF02-7BAC-D2018B9118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677" y="2265027"/>
            <a:ext cx="1324484" cy="76369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008031F5-5480-337E-34CE-B176C5BF07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249" y="3555804"/>
            <a:ext cx="1324484" cy="763691"/>
          </a:xfrm>
          <a:prstGeom prst="rect">
            <a:avLst/>
          </a:prstGeom>
        </p:spPr>
      </p:pic>
      <p:sp>
        <p:nvSpPr>
          <p:cNvPr id="77" name="Subtitle 76">
            <a:extLst>
              <a:ext uri="{FF2B5EF4-FFF2-40B4-BE49-F238E27FC236}">
                <a16:creationId xmlns:a16="http://schemas.microsoft.com/office/drawing/2014/main" id="{D14FD5B6-8E6E-370E-92B4-1086D0A7E6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2503418" y="1695908"/>
            <a:ext cx="45719" cy="1655762"/>
          </a:xfrm>
        </p:spPr>
        <p:txBody>
          <a:bodyPr/>
          <a:lstStyle/>
          <a:p>
            <a:r>
              <a:rPr lang="en-GB" dirty="0"/>
              <a:t>.</a:t>
            </a:r>
            <a:endParaRPr lang="en-US" dirty="0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27E104CF-DF58-B69B-F0C5-0D02A73D44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917" y="3218210"/>
            <a:ext cx="1324484" cy="76369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9E3869D0-2D5C-C0DC-2076-4A541B3402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810" y="1281609"/>
            <a:ext cx="2788861" cy="381234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8536ACE-C805-A0FA-63F8-75BE1D31A08B}"/>
              </a:ext>
            </a:extLst>
          </p:cNvPr>
          <p:cNvSpPr txBox="1"/>
          <p:nvPr/>
        </p:nvSpPr>
        <p:spPr>
          <a:xfrm>
            <a:off x="4226868" y="1330561"/>
            <a:ext cx="2427382" cy="519351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HMPH….HMPH</a:t>
            </a:r>
            <a:endParaRPr 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49189B9-25A2-CCB8-2C82-FB8A147E8A30}"/>
              </a:ext>
            </a:extLst>
          </p:cNvPr>
          <p:cNvSpPr txBox="1"/>
          <p:nvPr/>
        </p:nvSpPr>
        <p:spPr>
          <a:xfrm>
            <a:off x="1219984" y="1849912"/>
            <a:ext cx="1783692" cy="90886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200" dirty="0" err="1"/>
              <a:t>HuH</a:t>
            </a:r>
            <a:r>
              <a:rPr lang="en-GB" sz="1200" dirty="0"/>
              <a:t> !! Who is there?? Please show yourself.</a:t>
            </a:r>
            <a:endParaRPr lang="en-US" sz="12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B9BF639-CDAC-8606-FC4C-760195381944}"/>
              </a:ext>
            </a:extLst>
          </p:cNvPr>
          <p:cNvSpPr txBox="1"/>
          <p:nvPr/>
        </p:nvSpPr>
        <p:spPr>
          <a:xfrm>
            <a:off x="1073515" y="1635224"/>
            <a:ext cx="2427383" cy="116853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Wow!! There are a lot of beautiful flowers. I want to pluck some of it for my grandmother.</a:t>
            </a:r>
            <a:endParaRPr lang="en-US" sz="1200" dirty="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FB8AD23F-672C-9878-CD1A-F45F2FF4C7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6" t="6094" r="38719"/>
          <a:stretch/>
        </p:blipFill>
        <p:spPr>
          <a:xfrm>
            <a:off x="7788984" y="-30801"/>
            <a:ext cx="4432739" cy="4839978"/>
          </a:xfrm>
          <a:prstGeom prst="rect">
            <a:avLst/>
          </a:prstGeom>
        </p:spPr>
      </p:pic>
      <p:sp>
        <p:nvSpPr>
          <p:cNvPr id="79" name="Oval 78">
            <a:extLst>
              <a:ext uri="{FF2B5EF4-FFF2-40B4-BE49-F238E27FC236}">
                <a16:creationId xmlns:a16="http://schemas.microsoft.com/office/drawing/2014/main" id="{ACAC7A7C-960A-4D86-02C5-8B7A59227A64}"/>
              </a:ext>
            </a:extLst>
          </p:cNvPr>
          <p:cNvSpPr/>
          <p:nvPr/>
        </p:nvSpPr>
        <p:spPr>
          <a:xfrm>
            <a:off x="3705641" y="1730164"/>
            <a:ext cx="2695242" cy="14677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Hey !! I am a good wolf. I overheard you. If you want to pluck some flowers, you can. I will tell your grandmother that you are on your way</a:t>
            </a:r>
            <a:endParaRPr lang="en-US" sz="1200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0675C5A8-43E8-C51D-2654-8000765D621E}"/>
              </a:ext>
            </a:extLst>
          </p:cNvPr>
          <p:cNvSpPr/>
          <p:nvPr/>
        </p:nvSpPr>
        <p:spPr>
          <a:xfrm>
            <a:off x="1527277" y="1650742"/>
            <a:ext cx="1476533" cy="109378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/>
              <a:t>Oh Ok !! I appreciate your help.</a:t>
            </a:r>
            <a:endParaRPr lang="en-US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3378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49">
        <p:wipe/>
      </p:transition>
    </mc:Choice>
    <mc:Fallback>
      <p:transition spd="slow" advTm="18749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7396 -0.01967 L -0.07396 -0.01967 C -0.07813 -0.01898 -0.08216 -0.01782 -0.0862 -0.01712 C -0.08802 -0.01666 -0.08998 -0.01643 -0.09167 -0.01597 C -0.09362 -0.0155 -0.09544 -0.01481 -0.09727 -0.01412 C -0.09831 -0.01365 -0.09948 -0.01342 -0.10052 -0.01319 C -0.1099 -0.01064 -0.10651 -0.01157 -0.11602 -0.01041 C -0.11823 -0.00972 -0.12096 -0.00995 -0.12266 -0.00833 C -0.12708 -0.00439 -0.12448 -0.00625 -0.13034 -0.0037 C -0.13412 0.00186 -0.13333 0.00139 -0.13919 0.00579 C -0.14505 0.01042 -0.14128 0.0044 -0.14805 0.01366 C -0.15313 0.02038 -0.15456 0.02987 -0.16237 0.0345 C -0.17695 0.04283 -0.16315 0.0345 -0.18659 0.05255 C -0.19089 0.05602 -0.19544 0.0588 -0.19987 0.06204 C -0.20326 0.06459 -0.20664 0.0669 -0.20977 0.06968 C -0.21341 0.07292 -0.21667 0.07663 -0.22083 0.07917 L -0.22969 0.08496 C -0.23151 0.08612 -0.2332 0.0875 -0.23516 0.08866 C -0.23659 0.08982 -0.23789 0.09121 -0.23958 0.09167 L -0.24623 0.09352 C -0.25612 0.09931 -0.23867 0.08982 -0.26276 0.09653 C -0.26471 0.097 -0.2655 0.09931 -0.26719 0.10024 C -0.26836 0.10093 -0.27005 0.10093 -0.27162 0.10116 C -0.27487 0.10163 -0.27813 0.10186 -0.28151 0.10209 C -0.28529 0.10325 -0.28399 0.10394 -0.28581 0.10209 " pathEditMode="relative" rAng="0" ptsTypes="AAAAAAAAAAAAAAAAAAAAAAAAA">
                                      <p:cBhvr>
                                        <p:cTn id="27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99" y="6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  <p:bldP spid="75" grpId="0" animBg="1"/>
      <p:bldP spid="79" grpId="0" animBg="1"/>
      <p:bldP spid="8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1C0B7-D403-FA22-AAA4-2DD3C04789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FBC991-009C-B0BF-885A-BB34C20A39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F1390D-932E-8122-6F06-956101ED8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826"/>
            <a:ext cx="12192000" cy="68718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E10BF8-336A-2C27-6846-286AAA598B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86"/>
          <a:stretch/>
        </p:blipFill>
        <p:spPr>
          <a:xfrm>
            <a:off x="7624916" y="3255962"/>
            <a:ext cx="1917290" cy="2615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1597C3-00F3-4636-02F8-1FB1AA2637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29" t="35030" r="36057"/>
          <a:stretch/>
        </p:blipFill>
        <p:spPr>
          <a:xfrm>
            <a:off x="8288593" y="4607360"/>
            <a:ext cx="589935" cy="7576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20E498-01EE-D204-0526-0F7B308DCD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3788" y="2734278"/>
            <a:ext cx="2151576" cy="3391282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12E2DD7-200E-54E8-F0B8-381063F8C528}"/>
              </a:ext>
            </a:extLst>
          </p:cNvPr>
          <p:cNvSpPr/>
          <p:nvPr/>
        </p:nvSpPr>
        <p:spPr>
          <a:xfrm>
            <a:off x="6931741" y="2473696"/>
            <a:ext cx="1209369" cy="928995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/>
              <a:t>Huh !! I got lost.</a:t>
            </a:r>
            <a:endParaRPr lang="en-US" sz="12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196C50-0D53-D901-15E6-4E67FF0C1C1E}"/>
              </a:ext>
            </a:extLst>
          </p:cNvPr>
          <p:cNvSpPr/>
          <p:nvPr/>
        </p:nvSpPr>
        <p:spPr>
          <a:xfrm>
            <a:off x="3361788" y="2153205"/>
            <a:ext cx="2529840" cy="1238611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/>
              <a:t>Hey Kid!! What happened to you?? Be careful, there are a lot of dangerous animal roaming around in this area.</a:t>
            </a:r>
            <a:endParaRPr lang="en-US" sz="12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C595789-A54D-5821-C6CD-80D09DE8A27A}"/>
              </a:ext>
            </a:extLst>
          </p:cNvPr>
          <p:cNvSpPr/>
          <p:nvPr/>
        </p:nvSpPr>
        <p:spPr>
          <a:xfrm>
            <a:off x="6443708" y="2238628"/>
            <a:ext cx="2139852" cy="116406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/>
              <a:t>Actually, sir I got lost. Can you help me to find my grandmother’s house</a:t>
            </a:r>
            <a:endParaRPr lang="en-US" sz="12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6F0F56D-111C-0199-68CE-E0770BBF4FF3}"/>
              </a:ext>
            </a:extLst>
          </p:cNvPr>
          <p:cNvSpPr/>
          <p:nvPr/>
        </p:nvSpPr>
        <p:spPr>
          <a:xfrm>
            <a:off x="3815509" y="2238628"/>
            <a:ext cx="1244133" cy="961499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/>
              <a:t>Okay !! I’ll help you.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2600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21">
        <p:split orient="vert"/>
      </p:transition>
    </mc:Choice>
    <mc:Fallback>
      <p:transition spd="slow" advTm="18421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04167E-6 4.44444E-6 L 0.21315 -0.04815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51" y="-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034 -0.04097 L -0.03034 -0.04097 L -0.09037 -0.03657 C -0.09584 -0.03611 -0.10131 -0.03588 -0.10664 -0.03449 C -0.11211 -0.03287 -0.11745 -0.02986 -0.12292 -0.02778 C -0.13568 -0.02292 -0.13672 -0.02245 -0.15039 -0.02107 C -0.16042 -0.02014 -0.17045 -0.01968 -0.18034 -0.01898 L -0.20287 -0.01667 C -0.26107 -0.01227 -0.21706 -0.01667 -0.27162 -0.01227 C -0.27917 -0.01157 -0.28659 -0.01088 -0.29414 -0.00995 L -0.35417 -0.01458 C -0.35586 -0.01458 -0.35743 -0.0162 -0.35912 -0.01667 C -0.36368 -0.01782 -0.36823 -0.01829 -0.37292 -0.01898 C -0.41784 -0.0162 -0.39701 -0.01667 -0.43529 -0.01667 " pathEditMode="relative" ptsTypes="AAAAAAAAAAAAAA">
                                      <p:cBhvr>
                                        <p:cTn id="3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47A25-BA00-B5BF-A616-2251D75417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96C84B-5790-E3BE-B2D1-321505F2FF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05C9A9-306C-7917-20CB-500FDBB9E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90B5B0-3C7D-D84B-180F-E55C35F70F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619" y="3853796"/>
            <a:ext cx="1853381" cy="23876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F90E21B-8240-9303-1977-8918FF506E22}"/>
              </a:ext>
            </a:extLst>
          </p:cNvPr>
          <p:cNvSpPr/>
          <p:nvPr/>
        </p:nvSpPr>
        <p:spPr>
          <a:xfrm>
            <a:off x="5416099" y="3255962"/>
            <a:ext cx="1853381" cy="8435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Knock </a:t>
            </a:r>
            <a:r>
              <a:rPr lang="en-GB" sz="1200" dirty="0" err="1"/>
              <a:t>Knock</a:t>
            </a:r>
            <a:r>
              <a:rPr lang="en-GB" sz="1200" dirty="0"/>
              <a:t>!! Hey Granma is it’s me, Little Red Riding Hood.</a:t>
            </a:r>
            <a:endParaRPr lang="en-US" sz="12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FDC530-B8FD-480C-D4E8-EA75BEA975CA}"/>
              </a:ext>
            </a:extLst>
          </p:cNvPr>
          <p:cNvSpPr/>
          <p:nvPr/>
        </p:nvSpPr>
        <p:spPr>
          <a:xfrm>
            <a:off x="6248400" y="1813560"/>
            <a:ext cx="1350461" cy="102108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/>
              <a:t>Please enter. It’s open.</a:t>
            </a:r>
            <a:endParaRPr lang="en-US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89023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56">
        <p:wheel spokes="1"/>
      </p:transition>
    </mc:Choice>
    <mc:Fallback>
      <p:transition spd="slow" advTm="9456">
        <p:wheel spokes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66667E-6 -1.11111E-6 L -0.26146 -0.0782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73" y="-3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81877-9F69-22D5-CF71-A41AA39D7F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60750-0D83-64C9-E0F5-95E9078B0F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609FD7-2F15-D705-BB82-9CF9B6ADA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FF381A-CE2B-33E3-04D8-CE025C81C6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22069" y="3082131"/>
            <a:ext cx="1695450" cy="269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E2E7FC-060F-A08E-AA5C-A7D7DDBC28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58"/>
          <a:stretch/>
        </p:blipFill>
        <p:spPr>
          <a:xfrm>
            <a:off x="10563686" y="3700065"/>
            <a:ext cx="1283109" cy="233759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04B2244-C3CB-2746-2A9D-9AC71CEA0718}"/>
              </a:ext>
            </a:extLst>
          </p:cNvPr>
          <p:cNvSpPr/>
          <p:nvPr/>
        </p:nvSpPr>
        <p:spPr>
          <a:xfrm>
            <a:off x="9422068" y="3082131"/>
            <a:ext cx="1550731" cy="9144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/>
              <a:t>Yes!! It’s my Grandma’s House. Thanks Mister</a:t>
            </a:r>
            <a:endParaRPr lang="en-US" sz="12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7777C10-9877-A662-C43D-3CC556BB6E71}"/>
              </a:ext>
            </a:extLst>
          </p:cNvPr>
          <p:cNvSpPr/>
          <p:nvPr/>
        </p:nvSpPr>
        <p:spPr>
          <a:xfrm>
            <a:off x="8975778" y="3250010"/>
            <a:ext cx="1283109" cy="720891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/>
              <a:t>Be Careful Next time. Bye!</a:t>
            </a:r>
            <a:endParaRPr lang="en-US" sz="12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6DCFE82-3442-9C7B-0732-E9B0C4EB82D4}"/>
              </a:ext>
            </a:extLst>
          </p:cNvPr>
          <p:cNvSpPr/>
          <p:nvPr/>
        </p:nvSpPr>
        <p:spPr>
          <a:xfrm>
            <a:off x="6202618" y="2197511"/>
            <a:ext cx="1695450" cy="10525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/>
              <a:t>Knock </a:t>
            </a:r>
            <a:r>
              <a:rPr lang="en-GB" sz="1200" dirty="0" err="1"/>
              <a:t>Knock</a:t>
            </a:r>
            <a:r>
              <a:rPr lang="en-GB" sz="1200" dirty="0"/>
              <a:t>!! Hey Granma is it’s me, Little Red Riding Hood</a:t>
            </a:r>
            <a:endParaRPr lang="en-US" sz="12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B71D8BD-F11C-9318-86E1-87F1AABAE7B3}"/>
              </a:ext>
            </a:extLst>
          </p:cNvPr>
          <p:cNvSpPr/>
          <p:nvPr/>
        </p:nvSpPr>
        <p:spPr>
          <a:xfrm>
            <a:off x="5821680" y="1030288"/>
            <a:ext cx="1274444" cy="9072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Please enter. It’s open</a:t>
            </a:r>
            <a:endParaRPr lang="en-US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76952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18981">
        <p15:prstTrans prst="peelOff"/>
      </p:transition>
    </mc:Choice>
    <mc:Fallback>
      <p:transition spd="slow" advTm="189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path" presetSubtype="0" accel="50000" decel="5000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7 -3.7037E-6 L -0.28268 -0.09953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41" y="-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3" presetClass="path" presetSubtype="0" accel="50000" decel="5000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4AAC5-6FB2-1F5A-F11F-563A3B767D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16A867-22D9-D968-A7C4-44F31885DE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DC9D35-60BC-32DB-335D-8B9CAEB03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6A90196-5C57-35C9-3C13-1C259B16D40C}"/>
              </a:ext>
            </a:extLst>
          </p:cNvPr>
          <p:cNvSpPr/>
          <p:nvPr/>
        </p:nvSpPr>
        <p:spPr>
          <a:xfrm>
            <a:off x="4434840" y="670560"/>
            <a:ext cx="1661160" cy="1615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I really Appreciate that you brought a basket of fruits for me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42850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403">
        <p14:doors dir="vert"/>
      </p:transition>
    </mc:Choice>
    <mc:Fallback>
      <p:transition spd="slow" advTm="1403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0DDF8-6738-BC9E-46FA-CD6BC03EFA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D14408-C00F-3D04-72D0-E8AC3A89B7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0E29B5-7C2F-EB40-2ACA-874C7A41E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4304E9-B683-D9D4-1A09-0077F5C45C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22359" y="3371850"/>
            <a:ext cx="5715000" cy="3486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150F63-8777-587E-46FB-2E32D76EFA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390" y="2719413"/>
            <a:ext cx="1708969" cy="34210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61AE80-10BA-8D15-F7BB-9CED9D6543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942"/>
          <a:stretch/>
        </p:blipFill>
        <p:spPr>
          <a:xfrm flipH="1">
            <a:off x="2258345" y="3255961"/>
            <a:ext cx="1708970" cy="28583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539965-3ED3-9E7D-C338-482A868322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83" t="37222" r="34331"/>
          <a:stretch/>
        </p:blipFill>
        <p:spPr>
          <a:xfrm>
            <a:off x="2836608" y="4844550"/>
            <a:ext cx="574572" cy="785109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78C28EC7-7E4D-45F6-13F1-E2B81334F5EC}"/>
              </a:ext>
            </a:extLst>
          </p:cNvPr>
          <p:cNvSpPr/>
          <p:nvPr/>
        </p:nvSpPr>
        <p:spPr>
          <a:xfrm>
            <a:off x="2992690" y="2389239"/>
            <a:ext cx="2120700" cy="1039761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/>
              <a:t>What happened to you Grandmother?? Your voice and face seem different</a:t>
            </a:r>
            <a:endParaRPr lang="en-US" sz="12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CE2D7DF-6F8B-3AC1-182B-43943501903C}"/>
              </a:ext>
            </a:extLst>
          </p:cNvPr>
          <p:cNvSpPr/>
          <p:nvPr/>
        </p:nvSpPr>
        <p:spPr>
          <a:xfrm>
            <a:off x="3004672" y="2424733"/>
            <a:ext cx="2120700" cy="1039761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/>
              <a:t>What happened to your </a:t>
            </a:r>
            <a:r>
              <a:rPr lang="en-GB" sz="1200" dirty="0" err="1"/>
              <a:t>teeths</a:t>
            </a:r>
            <a:r>
              <a:rPr lang="en-GB" sz="1200" dirty="0"/>
              <a:t>?? Why are they so Long??</a:t>
            </a:r>
            <a:endParaRPr lang="en-US" sz="12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537DBD2-4ED2-F294-2085-20F38D9EA63D}"/>
              </a:ext>
            </a:extLst>
          </p:cNvPr>
          <p:cNvSpPr/>
          <p:nvPr/>
        </p:nvSpPr>
        <p:spPr>
          <a:xfrm>
            <a:off x="3004672" y="2447467"/>
            <a:ext cx="2120700" cy="1039761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/>
              <a:t>AHHH!! Help me!!</a:t>
            </a:r>
            <a:endParaRPr lang="en-US" sz="12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45A76F2-13BD-8C78-A866-97D58A664C64}"/>
              </a:ext>
            </a:extLst>
          </p:cNvPr>
          <p:cNvSpPr/>
          <p:nvPr/>
        </p:nvSpPr>
        <p:spPr>
          <a:xfrm>
            <a:off x="4424516" y="1937556"/>
            <a:ext cx="1076632" cy="9469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That’s because I am ill.</a:t>
            </a:r>
            <a:endParaRPr lang="en-US" sz="12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6F855C6-23A5-0C77-E994-EF2A0236EE73}"/>
              </a:ext>
            </a:extLst>
          </p:cNvPr>
          <p:cNvSpPr/>
          <p:nvPr/>
        </p:nvSpPr>
        <p:spPr>
          <a:xfrm>
            <a:off x="4348316" y="1911482"/>
            <a:ext cx="1229032" cy="9469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Because I am going to eat you. HAHAHA!!</a:t>
            </a:r>
            <a:endParaRPr lang="en-US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6413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15833">
        <p15:prstTrans prst="pageCurlDouble"/>
      </p:transition>
    </mc:Choice>
    <mc:Fallback>
      <p:transition spd="slow" advTm="158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69 0.01065 L -0.00469 0.01065 C 0.00495 0.01273 0.01471 0.01412 0.02435 0.0169 C 0.03294 0.01944 0.02995 0.02083 0.03646 0.02778 C 0.03867 0.03009 0.04141 0.03171 0.04362 0.03426 C 0.04544 0.03588 0.04688 0.03865 0.04857 0.04051 C 0.05612 0.0493 0.0638 0.05787 0.07148 0.06643 L 0.08125 0.07708 C 0.08242 0.07986 0.08346 0.0831 0.0849 0.08565 C 0.09297 0.1 0.08451 0.07916 0.09089 0.09629 C 0.09128 0.0993 0.09167 0.10208 0.09206 0.10509 C 0.09245 0.10717 0.0931 0.10926 0.09336 0.11134 C 0.09349 0.11435 0.09336 0.11713 0.09336 0.12014 " pathEditMode="relative" ptsTypes="AAAAAAAAAAAAA">
                                      <p:cBhvr>
                                        <p:cTn id="41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2.6|2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3|2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2.8|2.7|2.7|2.6|2.6|2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2.7|2.9|2.9|3|2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2.7|1.4|2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.9|2.7|2.7|2.7|1.8|2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.7|1.9|2.5|2.7|2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2.7|2.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</TotalTime>
  <Words>353</Words>
  <Application>Microsoft Office PowerPoint</Application>
  <PresentationFormat>Widescreen</PresentationFormat>
  <Paragraphs>33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Felix Titling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Umair Rajpoot</dc:creator>
  <cp:lastModifiedBy>Umair Rajpoot</cp:lastModifiedBy>
  <cp:revision>1</cp:revision>
  <dcterms:created xsi:type="dcterms:W3CDTF">2024-09-22T17:22:17Z</dcterms:created>
  <dcterms:modified xsi:type="dcterms:W3CDTF">2024-09-26T00:23:42Z</dcterms:modified>
</cp:coreProperties>
</file>